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</p:sldIdLst>
  <p:sldSz cx="9144000" cy="6858000" type="screen4x3"/>
  <p:notesSz cx="6888163" cy="1002188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36 w 596"/>
                  <a:gd name="T1" fmla="*/ 825 h 666"/>
                  <a:gd name="T2" fmla="*/ 13 w 596"/>
                  <a:gd name="T3" fmla="*/ 760 h 666"/>
                  <a:gd name="T4" fmla="*/ 0 w 596"/>
                  <a:gd name="T5" fmla="*/ 644 h 666"/>
                  <a:gd name="T6" fmla="*/ 9 w 596"/>
                  <a:gd name="T7" fmla="*/ 495 h 666"/>
                  <a:gd name="T8" fmla="*/ 56 w 596"/>
                  <a:gd name="T9" fmla="*/ 337 h 666"/>
                  <a:gd name="T10" fmla="*/ 154 w 596"/>
                  <a:gd name="T11" fmla="*/ 187 h 666"/>
                  <a:gd name="T12" fmla="*/ 318 w 596"/>
                  <a:gd name="T13" fmla="*/ 69 h 666"/>
                  <a:gd name="T14" fmla="*/ 552 w 596"/>
                  <a:gd name="T15" fmla="*/ 4 h 666"/>
                  <a:gd name="T16" fmla="*/ 850 w 596"/>
                  <a:gd name="T17" fmla="*/ 20 h 666"/>
                  <a:gd name="T18" fmla="*/ 1083 w 596"/>
                  <a:gd name="T19" fmla="*/ 152 h 666"/>
                  <a:gd name="T20" fmla="*/ 1239 w 596"/>
                  <a:gd name="T21" fmla="*/ 368 h 666"/>
                  <a:gd name="T22" fmla="*/ 1322 w 596"/>
                  <a:gd name="T23" fmla="*/ 633 h 666"/>
                  <a:gd name="T24" fmla="*/ 1331 w 596"/>
                  <a:gd name="T25" fmla="*/ 912 h 666"/>
                  <a:gd name="T26" fmla="*/ 1266 w 596"/>
                  <a:gd name="T27" fmla="*/ 1171 h 666"/>
                  <a:gd name="T28" fmla="*/ 1134 w 596"/>
                  <a:gd name="T29" fmla="*/ 1371 h 666"/>
                  <a:gd name="T30" fmla="*/ 933 w 596"/>
                  <a:gd name="T31" fmla="*/ 1478 h 666"/>
                  <a:gd name="T32" fmla="*/ 870 w 596"/>
                  <a:gd name="T33" fmla="*/ 1469 h 666"/>
                  <a:gd name="T34" fmla="*/ 986 w 596"/>
                  <a:gd name="T35" fmla="*/ 1376 h 666"/>
                  <a:gd name="T36" fmla="*/ 1078 w 596"/>
                  <a:gd name="T37" fmla="*/ 1213 h 666"/>
                  <a:gd name="T38" fmla="*/ 1138 w 596"/>
                  <a:gd name="T39" fmla="*/ 1012 h 666"/>
                  <a:gd name="T40" fmla="*/ 1163 w 596"/>
                  <a:gd name="T41" fmla="*/ 792 h 666"/>
                  <a:gd name="T42" fmla="*/ 1150 w 596"/>
                  <a:gd name="T43" fmla="*/ 575 h 666"/>
                  <a:gd name="T44" fmla="*/ 1085 w 596"/>
                  <a:gd name="T45" fmla="*/ 388 h 666"/>
                  <a:gd name="T46" fmla="*/ 968 w 596"/>
                  <a:gd name="T47" fmla="*/ 250 h 666"/>
                  <a:gd name="T48" fmla="*/ 763 w 596"/>
                  <a:gd name="T49" fmla="*/ 167 h 666"/>
                  <a:gd name="T50" fmla="*/ 550 w 596"/>
                  <a:gd name="T51" fmla="*/ 136 h 666"/>
                  <a:gd name="T52" fmla="*/ 389 w 596"/>
                  <a:gd name="T53" fmla="*/ 158 h 666"/>
                  <a:gd name="T54" fmla="*/ 271 w 596"/>
                  <a:gd name="T55" fmla="*/ 225 h 666"/>
                  <a:gd name="T56" fmla="*/ 188 w 596"/>
                  <a:gd name="T57" fmla="*/ 332 h 666"/>
                  <a:gd name="T58" fmla="*/ 127 w 596"/>
                  <a:gd name="T59" fmla="*/ 459 h 666"/>
                  <a:gd name="T60" fmla="*/ 89 w 596"/>
                  <a:gd name="T61" fmla="*/ 606 h 666"/>
                  <a:gd name="T62" fmla="*/ 63 w 596"/>
                  <a:gd name="T63" fmla="*/ 756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56 h 237"/>
                  <a:gd name="T4" fmla="*/ 7 w 257"/>
                  <a:gd name="T5" fmla="*/ 112 h 237"/>
                  <a:gd name="T6" fmla="*/ 13 w 257"/>
                  <a:gd name="T7" fmla="*/ 168 h 237"/>
                  <a:gd name="T8" fmla="*/ 24 w 257"/>
                  <a:gd name="T9" fmla="*/ 220 h 237"/>
                  <a:gd name="T10" fmla="*/ 40 w 257"/>
                  <a:gd name="T11" fmla="*/ 267 h 237"/>
                  <a:gd name="T12" fmla="*/ 60 w 257"/>
                  <a:gd name="T13" fmla="*/ 316 h 237"/>
                  <a:gd name="T14" fmla="*/ 84 w 257"/>
                  <a:gd name="T15" fmla="*/ 361 h 237"/>
                  <a:gd name="T16" fmla="*/ 113 w 257"/>
                  <a:gd name="T17" fmla="*/ 399 h 237"/>
                  <a:gd name="T18" fmla="*/ 149 w 257"/>
                  <a:gd name="T19" fmla="*/ 435 h 237"/>
                  <a:gd name="T20" fmla="*/ 191 w 257"/>
                  <a:gd name="T21" fmla="*/ 466 h 237"/>
                  <a:gd name="T22" fmla="*/ 236 w 257"/>
                  <a:gd name="T23" fmla="*/ 491 h 237"/>
                  <a:gd name="T24" fmla="*/ 291 w 257"/>
                  <a:gd name="T25" fmla="*/ 511 h 237"/>
                  <a:gd name="T26" fmla="*/ 351 w 257"/>
                  <a:gd name="T27" fmla="*/ 524 h 237"/>
                  <a:gd name="T28" fmla="*/ 418 w 257"/>
                  <a:gd name="T29" fmla="*/ 531 h 237"/>
                  <a:gd name="T30" fmla="*/ 489 w 257"/>
                  <a:gd name="T31" fmla="*/ 529 h 237"/>
                  <a:gd name="T32" fmla="*/ 571 w 257"/>
                  <a:gd name="T33" fmla="*/ 520 h 237"/>
                  <a:gd name="T34" fmla="*/ 498 w 257"/>
                  <a:gd name="T35" fmla="*/ 509 h 237"/>
                  <a:gd name="T36" fmla="*/ 433 w 257"/>
                  <a:gd name="T37" fmla="*/ 493 h 237"/>
                  <a:gd name="T38" fmla="*/ 378 w 257"/>
                  <a:gd name="T39" fmla="*/ 475 h 237"/>
                  <a:gd name="T40" fmla="*/ 329 w 257"/>
                  <a:gd name="T41" fmla="*/ 457 h 237"/>
                  <a:gd name="T42" fmla="*/ 284 w 257"/>
                  <a:gd name="T43" fmla="*/ 432 h 237"/>
                  <a:gd name="T44" fmla="*/ 249 w 257"/>
                  <a:gd name="T45" fmla="*/ 408 h 237"/>
                  <a:gd name="T46" fmla="*/ 216 w 257"/>
                  <a:gd name="T47" fmla="*/ 379 h 237"/>
                  <a:gd name="T48" fmla="*/ 187 w 257"/>
                  <a:gd name="T49" fmla="*/ 347 h 237"/>
                  <a:gd name="T50" fmla="*/ 160 w 257"/>
                  <a:gd name="T51" fmla="*/ 316 h 237"/>
                  <a:gd name="T52" fmla="*/ 136 w 257"/>
                  <a:gd name="T53" fmla="*/ 280 h 237"/>
                  <a:gd name="T54" fmla="*/ 116 w 257"/>
                  <a:gd name="T55" fmla="*/ 240 h 237"/>
                  <a:gd name="T56" fmla="*/ 96 w 257"/>
                  <a:gd name="T57" fmla="*/ 197 h 237"/>
                  <a:gd name="T58" fmla="*/ 73 w 257"/>
                  <a:gd name="T59" fmla="*/ 155 h 237"/>
                  <a:gd name="T60" fmla="*/ 51 w 257"/>
                  <a:gd name="T61" fmla="*/ 105 h 237"/>
                  <a:gd name="T62" fmla="*/ 27 w 257"/>
                  <a:gd name="T63" fmla="*/ 54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172 w 124"/>
                  <a:gd name="T1" fmla="*/ 0 h 110"/>
                  <a:gd name="T2" fmla="*/ 277 w 124"/>
                  <a:gd name="T3" fmla="*/ 244 h 110"/>
                  <a:gd name="T4" fmla="*/ 268 w 124"/>
                  <a:gd name="T5" fmla="*/ 242 h 110"/>
                  <a:gd name="T6" fmla="*/ 239 w 124"/>
                  <a:gd name="T7" fmla="*/ 238 h 110"/>
                  <a:gd name="T8" fmla="*/ 199 w 124"/>
                  <a:gd name="T9" fmla="*/ 229 h 110"/>
                  <a:gd name="T10" fmla="*/ 152 w 124"/>
                  <a:gd name="T11" fmla="*/ 224 h 110"/>
                  <a:gd name="T12" fmla="*/ 101 w 124"/>
                  <a:gd name="T13" fmla="*/ 220 h 110"/>
                  <a:gd name="T14" fmla="*/ 56 w 124"/>
                  <a:gd name="T15" fmla="*/ 222 h 110"/>
                  <a:gd name="T16" fmla="*/ 20 w 124"/>
                  <a:gd name="T17" fmla="*/ 231 h 110"/>
                  <a:gd name="T18" fmla="*/ 0 w 124"/>
                  <a:gd name="T19" fmla="*/ 249 h 110"/>
                  <a:gd name="T20" fmla="*/ 9 w 124"/>
                  <a:gd name="T21" fmla="*/ 222 h 110"/>
                  <a:gd name="T22" fmla="*/ 18 w 124"/>
                  <a:gd name="T23" fmla="*/ 201 h 110"/>
                  <a:gd name="T24" fmla="*/ 36 w 124"/>
                  <a:gd name="T25" fmla="*/ 186 h 110"/>
                  <a:gd name="T26" fmla="*/ 56 w 124"/>
                  <a:gd name="T27" fmla="*/ 172 h 110"/>
                  <a:gd name="T28" fmla="*/ 80 w 124"/>
                  <a:gd name="T29" fmla="*/ 163 h 110"/>
                  <a:gd name="T30" fmla="*/ 105 w 124"/>
                  <a:gd name="T31" fmla="*/ 161 h 110"/>
                  <a:gd name="T32" fmla="*/ 132 w 124"/>
                  <a:gd name="T33" fmla="*/ 161 h 110"/>
                  <a:gd name="T34" fmla="*/ 161 w 124"/>
                  <a:gd name="T35" fmla="*/ 168 h 110"/>
                  <a:gd name="T36" fmla="*/ 163 w 124"/>
                  <a:gd name="T37" fmla="*/ 161 h 110"/>
                  <a:gd name="T38" fmla="*/ 156 w 124"/>
                  <a:gd name="T39" fmla="*/ 127 h 110"/>
                  <a:gd name="T40" fmla="*/ 150 w 124"/>
                  <a:gd name="T41" fmla="*/ 86 h 110"/>
                  <a:gd name="T42" fmla="*/ 145 w 124"/>
                  <a:gd name="T43" fmla="*/ 68 h 110"/>
                  <a:gd name="T44" fmla="*/ 141 w 124"/>
                  <a:gd name="T45" fmla="*/ 68 h 110"/>
                  <a:gd name="T46" fmla="*/ 136 w 124"/>
                  <a:gd name="T47" fmla="*/ 66 h 110"/>
                  <a:gd name="T48" fmla="*/ 132 w 124"/>
                  <a:gd name="T49" fmla="*/ 59 h 110"/>
                  <a:gd name="T50" fmla="*/ 127 w 124"/>
                  <a:gd name="T51" fmla="*/ 52 h 110"/>
                  <a:gd name="T52" fmla="*/ 127 w 124"/>
                  <a:gd name="T53" fmla="*/ 43 h 110"/>
                  <a:gd name="T54" fmla="*/ 132 w 124"/>
                  <a:gd name="T55" fmla="*/ 32 h 110"/>
                  <a:gd name="T56" fmla="*/ 147 w 124"/>
                  <a:gd name="T57" fmla="*/ 18 h 110"/>
                  <a:gd name="T58" fmla="*/ 172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11 w 109"/>
                  <a:gd name="T3" fmla="*/ 2 h 156"/>
                  <a:gd name="T4" fmla="*/ 40 w 109"/>
                  <a:gd name="T5" fmla="*/ 11 h 156"/>
                  <a:gd name="T6" fmla="*/ 83 w 109"/>
                  <a:gd name="T7" fmla="*/ 27 h 156"/>
                  <a:gd name="T8" fmla="*/ 130 w 109"/>
                  <a:gd name="T9" fmla="*/ 53 h 156"/>
                  <a:gd name="T10" fmla="*/ 175 w 109"/>
                  <a:gd name="T11" fmla="*/ 98 h 156"/>
                  <a:gd name="T12" fmla="*/ 216 w 109"/>
                  <a:gd name="T13" fmla="*/ 158 h 156"/>
                  <a:gd name="T14" fmla="*/ 241 w 109"/>
                  <a:gd name="T15" fmla="*/ 240 h 156"/>
                  <a:gd name="T16" fmla="*/ 245 w 109"/>
                  <a:gd name="T17" fmla="*/ 347 h 156"/>
                  <a:gd name="T18" fmla="*/ 236 w 109"/>
                  <a:gd name="T19" fmla="*/ 347 h 156"/>
                  <a:gd name="T20" fmla="*/ 223 w 109"/>
                  <a:gd name="T21" fmla="*/ 347 h 156"/>
                  <a:gd name="T22" fmla="*/ 209 w 109"/>
                  <a:gd name="T23" fmla="*/ 347 h 156"/>
                  <a:gd name="T24" fmla="*/ 196 w 109"/>
                  <a:gd name="T25" fmla="*/ 343 h 156"/>
                  <a:gd name="T26" fmla="*/ 182 w 109"/>
                  <a:gd name="T27" fmla="*/ 340 h 156"/>
                  <a:gd name="T28" fmla="*/ 166 w 109"/>
                  <a:gd name="T29" fmla="*/ 334 h 156"/>
                  <a:gd name="T30" fmla="*/ 148 w 109"/>
                  <a:gd name="T31" fmla="*/ 323 h 156"/>
                  <a:gd name="T32" fmla="*/ 130 w 109"/>
                  <a:gd name="T33" fmla="*/ 309 h 156"/>
                  <a:gd name="T34" fmla="*/ 119 w 109"/>
                  <a:gd name="T35" fmla="*/ 280 h 156"/>
                  <a:gd name="T36" fmla="*/ 119 w 109"/>
                  <a:gd name="T37" fmla="*/ 247 h 156"/>
                  <a:gd name="T38" fmla="*/ 126 w 109"/>
                  <a:gd name="T39" fmla="*/ 214 h 156"/>
                  <a:gd name="T40" fmla="*/ 133 w 109"/>
                  <a:gd name="T41" fmla="*/ 178 h 156"/>
                  <a:gd name="T42" fmla="*/ 126 w 109"/>
                  <a:gd name="T43" fmla="*/ 138 h 156"/>
                  <a:gd name="T44" fmla="*/ 108 w 109"/>
                  <a:gd name="T45" fmla="*/ 96 h 156"/>
                  <a:gd name="T46" fmla="*/ 70 w 109"/>
                  <a:gd name="T47" fmla="*/ 51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69 w 46"/>
                  <a:gd name="T1" fmla="*/ 0 h 94"/>
                  <a:gd name="T2" fmla="*/ 45 w 46"/>
                  <a:gd name="T3" fmla="*/ 84 h 94"/>
                  <a:gd name="T4" fmla="*/ 34 w 46"/>
                  <a:gd name="T5" fmla="*/ 138 h 94"/>
                  <a:gd name="T6" fmla="*/ 25 w 46"/>
                  <a:gd name="T7" fmla="*/ 176 h 94"/>
                  <a:gd name="T8" fmla="*/ 0 w 46"/>
                  <a:gd name="T9" fmla="*/ 209 h 94"/>
                  <a:gd name="T10" fmla="*/ 27 w 46"/>
                  <a:gd name="T11" fmla="*/ 196 h 94"/>
                  <a:gd name="T12" fmla="*/ 52 w 46"/>
                  <a:gd name="T13" fmla="*/ 178 h 94"/>
                  <a:gd name="T14" fmla="*/ 72 w 46"/>
                  <a:gd name="T15" fmla="*/ 153 h 94"/>
                  <a:gd name="T16" fmla="*/ 90 w 46"/>
                  <a:gd name="T17" fmla="*/ 127 h 94"/>
                  <a:gd name="T18" fmla="*/ 101 w 46"/>
                  <a:gd name="T19" fmla="*/ 98 h 94"/>
                  <a:gd name="T20" fmla="*/ 103 w 46"/>
                  <a:gd name="T21" fmla="*/ 67 h 94"/>
                  <a:gd name="T22" fmla="*/ 94 w 46"/>
                  <a:gd name="T23" fmla="*/ 33 h 94"/>
                  <a:gd name="T24" fmla="*/ 69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2 w 54"/>
                  <a:gd name="T3" fmla="*/ 2 h 40"/>
                  <a:gd name="T4" fmla="*/ 13 w 54"/>
                  <a:gd name="T5" fmla="*/ 7 h 40"/>
                  <a:gd name="T6" fmla="*/ 29 w 54"/>
                  <a:gd name="T7" fmla="*/ 18 h 40"/>
                  <a:gd name="T8" fmla="*/ 47 w 54"/>
                  <a:gd name="T9" fmla="*/ 27 h 40"/>
                  <a:gd name="T10" fmla="*/ 64 w 54"/>
                  <a:gd name="T11" fmla="*/ 34 h 40"/>
                  <a:gd name="T12" fmla="*/ 84 w 54"/>
                  <a:gd name="T13" fmla="*/ 38 h 40"/>
                  <a:gd name="T14" fmla="*/ 102 w 54"/>
                  <a:gd name="T15" fmla="*/ 41 h 40"/>
                  <a:gd name="T16" fmla="*/ 120 w 54"/>
                  <a:gd name="T17" fmla="*/ 36 h 40"/>
                  <a:gd name="T18" fmla="*/ 118 w 54"/>
                  <a:gd name="T19" fmla="*/ 56 h 40"/>
                  <a:gd name="T20" fmla="*/ 111 w 54"/>
                  <a:gd name="T21" fmla="*/ 74 h 40"/>
                  <a:gd name="T22" fmla="*/ 98 w 54"/>
                  <a:gd name="T23" fmla="*/ 86 h 40"/>
                  <a:gd name="T24" fmla="*/ 82 w 54"/>
                  <a:gd name="T25" fmla="*/ 90 h 40"/>
                  <a:gd name="T26" fmla="*/ 62 w 54"/>
                  <a:gd name="T27" fmla="*/ 88 h 40"/>
                  <a:gd name="T28" fmla="*/ 42 w 54"/>
                  <a:gd name="T29" fmla="*/ 72 h 40"/>
                  <a:gd name="T30" fmla="*/ 22 w 54"/>
                  <a:gd name="T31" fmla="*/ 45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13 w 149"/>
                  <a:gd name="T3" fmla="*/ 18 h 704"/>
                  <a:gd name="T4" fmla="*/ 35 w 149"/>
                  <a:gd name="T5" fmla="*/ 41 h 704"/>
                  <a:gd name="T6" fmla="*/ 62 w 149"/>
                  <a:gd name="T7" fmla="*/ 70 h 704"/>
                  <a:gd name="T8" fmla="*/ 91 w 149"/>
                  <a:gd name="T9" fmla="*/ 108 h 704"/>
                  <a:gd name="T10" fmla="*/ 128 w 149"/>
                  <a:gd name="T11" fmla="*/ 155 h 704"/>
                  <a:gd name="T12" fmla="*/ 162 w 149"/>
                  <a:gd name="T13" fmla="*/ 205 h 704"/>
                  <a:gd name="T14" fmla="*/ 195 w 149"/>
                  <a:gd name="T15" fmla="*/ 263 h 704"/>
                  <a:gd name="T16" fmla="*/ 221 w 149"/>
                  <a:gd name="T17" fmla="*/ 330 h 704"/>
                  <a:gd name="T18" fmla="*/ 248 w 149"/>
                  <a:gd name="T19" fmla="*/ 401 h 704"/>
                  <a:gd name="T20" fmla="*/ 266 w 149"/>
                  <a:gd name="T21" fmla="*/ 483 h 704"/>
                  <a:gd name="T22" fmla="*/ 275 w 149"/>
                  <a:gd name="T23" fmla="*/ 573 h 704"/>
                  <a:gd name="T24" fmla="*/ 279 w 149"/>
                  <a:gd name="T25" fmla="*/ 667 h 704"/>
                  <a:gd name="T26" fmla="*/ 266 w 149"/>
                  <a:gd name="T27" fmla="*/ 772 h 704"/>
                  <a:gd name="T28" fmla="*/ 241 w 149"/>
                  <a:gd name="T29" fmla="*/ 883 h 704"/>
                  <a:gd name="T30" fmla="*/ 204 w 149"/>
                  <a:gd name="T31" fmla="*/ 1000 h 704"/>
                  <a:gd name="T32" fmla="*/ 148 w 149"/>
                  <a:gd name="T33" fmla="*/ 1129 h 704"/>
                  <a:gd name="T34" fmla="*/ 86 w 149"/>
                  <a:gd name="T35" fmla="*/ 1275 h 704"/>
                  <a:gd name="T36" fmla="*/ 47 w 149"/>
                  <a:gd name="T37" fmla="*/ 1410 h 704"/>
                  <a:gd name="T38" fmla="*/ 22 w 149"/>
                  <a:gd name="T39" fmla="*/ 1535 h 704"/>
                  <a:gd name="T40" fmla="*/ 13 w 149"/>
                  <a:gd name="T41" fmla="*/ 1655 h 704"/>
                  <a:gd name="T42" fmla="*/ 13 w 149"/>
                  <a:gd name="T43" fmla="*/ 1769 h 704"/>
                  <a:gd name="T44" fmla="*/ 18 w 149"/>
                  <a:gd name="T45" fmla="*/ 1875 h 704"/>
                  <a:gd name="T46" fmla="*/ 27 w 149"/>
                  <a:gd name="T47" fmla="*/ 1968 h 704"/>
                  <a:gd name="T48" fmla="*/ 31 w 149"/>
                  <a:gd name="T49" fmla="*/ 2059 h 704"/>
                  <a:gd name="T50" fmla="*/ 91 w 149"/>
                  <a:gd name="T51" fmla="*/ 2012 h 704"/>
                  <a:gd name="T52" fmla="*/ 86 w 149"/>
                  <a:gd name="T53" fmla="*/ 1989 h 704"/>
                  <a:gd name="T54" fmla="*/ 80 w 149"/>
                  <a:gd name="T55" fmla="*/ 1922 h 704"/>
                  <a:gd name="T56" fmla="*/ 73 w 149"/>
                  <a:gd name="T57" fmla="*/ 1819 h 704"/>
                  <a:gd name="T58" fmla="*/ 78 w 149"/>
                  <a:gd name="T59" fmla="*/ 1682 h 704"/>
                  <a:gd name="T60" fmla="*/ 91 w 149"/>
                  <a:gd name="T61" fmla="*/ 1518 h 704"/>
                  <a:gd name="T62" fmla="*/ 128 w 149"/>
                  <a:gd name="T63" fmla="*/ 1331 h 704"/>
                  <a:gd name="T64" fmla="*/ 190 w 149"/>
                  <a:gd name="T65" fmla="*/ 1129 h 704"/>
                  <a:gd name="T66" fmla="*/ 286 w 149"/>
                  <a:gd name="T67" fmla="*/ 915 h 704"/>
                  <a:gd name="T68" fmla="*/ 317 w 149"/>
                  <a:gd name="T69" fmla="*/ 816 h 704"/>
                  <a:gd name="T70" fmla="*/ 330 w 149"/>
                  <a:gd name="T71" fmla="*/ 687 h 704"/>
                  <a:gd name="T72" fmla="*/ 319 w 149"/>
                  <a:gd name="T73" fmla="*/ 538 h 704"/>
                  <a:gd name="T74" fmla="*/ 290 w 149"/>
                  <a:gd name="T75" fmla="*/ 392 h 704"/>
                  <a:gd name="T76" fmla="*/ 241 w 149"/>
                  <a:gd name="T77" fmla="*/ 249 h 704"/>
                  <a:gd name="T78" fmla="*/ 179 w 149"/>
                  <a:gd name="T79" fmla="*/ 129 h 704"/>
                  <a:gd name="T80" fmla="*/ 97 w 149"/>
                  <a:gd name="T81" fmla="*/ 41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237 w 128"/>
                <a:gd name="T1" fmla="*/ 0 h 217"/>
                <a:gd name="T2" fmla="*/ 265 w 128"/>
                <a:gd name="T3" fmla="*/ 27 h 217"/>
                <a:gd name="T4" fmla="*/ 290 w 128"/>
                <a:gd name="T5" fmla="*/ 81 h 217"/>
                <a:gd name="T6" fmla="*/ 310 w 128"/>
                <a:gd name="T7" fmla="*/ 150 h 217"/>
                <a:gd name="T8" fmla="*/ 323 w 128"/>
                <a:gd name="T9" fmla="*/ 233 h 217"/>
                <a:gd name="T10" fmla="*/ 320 w 128"/>
                <a:gd name="T11" fmla="*/ 332 h 217"/>
                <a:gd name="T12" fmla="*/ 293 w 128"/>
                <a:gd name="T13" fmla="*/ 434 h 217"/>
                <a:gd name="T14" fmla="*/ 237 w 128"/>
                <a:gd name="T15" fmla="*/ 541 h 217"/>
                <a:gd name="T16" fmla="*/ 151 w 128"/>
                <a:gd name="T17" fmla="*/ 649 h 217"/>
                <a:gd name="T18" fmla="*/ 124 w 128"/>
                <a:gd name="T19" fmla="*/ 637 h 217"/>
                <a:gd name="T20" fmla="*/ 96 w 128"/>
                <a:gd name="T21" fmla="*/ 628 h 217"/>
                <a:gd name="T22" fmla="*/ 66 w 128"/>
                <a:gd name="T23" fmla="*/ 613 h 217"/>
                <a:gd name="T24" fmla="*/ 40 w 128"/>
                <a:gd name="T25" fmla="*/ 601 h 217"/>
                <a:gd name="T26" fmla="*/ 20 w 128"/>
                <a:gd name="T27" fmla="*/ 586 h 217"/>
                <a:gd name="T28" fmla="*/ 5 w 128"/>
                <a:gd name="T29" fmla="*/ 568 h 217"/>
                <a:gd name="T30" fmla="*/ 0 w 128"/>
                <a:gd name="T31" fmla="*/ 547 h 217"/>
                <a:gd name="T32" fmla="*/ 3 w 128"/>
                <a:gd name="T33" fmla="*/ 532 h 217"/>
                <a:gd name="T34" fmla="*/ 33 w 128"/>
                <a:gd name="T35" fmla="*/ 511 h 217"/>
                <a:gd name="T36" fmla="*/ 73 w 128"/>
                <a:gd name="T37" fmla="*/ 482 h 217"/>
                <a:gd name="T38" fmla="*/ 116 w 128"/>
                <a:gd name="T39" fmla="*/ 449 h 217"/>
                <a:gd name="T40" fmla="*/ 159 w 128"/>
                <a:gd name="T41" fmla="*/ 401 h 217"/>
                <a:gd name="T42" fmla="*/ 199 w 128"/>
                <a:gd name="T43" fmla="*/ 335 h 217"/>
                <a:gd name="T44" fmla="*/ 230 w 128"/>
                <a:gd name="T45" fmla="*/ 248 h 217"/>
                <a:gd name="T46" fmla="*/ 245 w 128"/>
                <a:gd name="T47" fmla="*/ 138 h 217"/>
                <a:gd name="T48" fmla="*/ 237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227 w 117"/>
                <a:gd name="T1" fmla="*/ 0 h 132"/>
                <a:gd name="T2" fmla="*/ 0 w 117"/>
                <a:gd name="T3" fmla="*/ 88 h 132"/>
                <a:gd name="T4" fmla="*/ 9 w 117"/>
                <a:gd name="T5" fmla="*/ 91 h 132"/>
                <a:gd name="T6" fmla="*/ 42 w 117"/>
                <a:gd name="T7" fmla="*/ 102 h 132"/>
                <a:gd name="T8" fmla="*/ 88 w 117"/>
                <a:gd name="T9" fmla="*/ 127 h 132"/>
                <a:gd name="T10" fmla="*/ 139 w 117"/>
                <a:gd name="T11" fmla="*/ 165 h 132"/>
                <a:gd name="T12" fmla="*/ 200 w 117"/>
                <a:gd name="T13" fmla="*/ 218 h 132"/>
                <a:gd name="T14" fmla="*/ 254 w 117"/>
                <a:gd name="T15" fmla="*/ 281 h 132"/>
                <a:gd name="T16" fmla="*/ 309 w 117"/>
                <a:gd name="T17" fmla="*/ 362 h 132"/>
                <a:gd name="T18" fmla="*/ 351 w 117"/>
                <a:gd name="T19" fmla="*/ 464 h 132"/>
                <a:gd name="T20" fmla="*/ 354 w 117"/>
                <a:gd name="T21" fmla="*/ 422 h 132"/>
                <a:gd name="T22" fmla="*/ 348 w 117"/>
                <a:gd name="T23" fmla="*/ 376 h 132"/>
                <a:gd name="T24" fmla="*/ 327 w 117"/>
                <a:gd name="T25" fmla="*/ 316 h 132"/>
                <a:gd name="T26" fmla="*/ 300 w 117"/>
                <a:gd name="T27" fmla="*/ 260 h 132"/>
                <a:gd name="T28" fmla="*/ 269 w 117"/>
                <a:gd name="T29" fmla="*/ 204 h 132"/>
                <a:gd name="T30" fmla="*/ 236 w 117"/>
                <a:gd name="T31" fmla="*/ 158 h 132"/>
                <a:gd name="T32" fmla="*/ 203 w 117"/>
                <a:gd name="T33" fmla="*/ 127 h 132"/>
                <a:gd name="T34" fmla="*/ 175 w 117"/>
                <a:gd name="T35" fmla="*/ 112 h 132"/>
                <a:gd name="T36" fmla="*/ 209 w 117"/>
                <a:gd name="T37" fmla="*/ 102 h 132"/>
                <a:gd name="T38" fmla="*/ 239 w 117"/>
                <a:gd name="T39" fmla="*/ 98 h 132"/>
                <a:gd name="T40" fmla="*/ 269 w 117"/>
                <a:gd name="T41" fmla="*/ 91 h 132"/>
                <a:gd name="T42" fmla="*/ 297 w 117"/>
                <a:gd name="T43" fmla="*/ 88 h 132"/>
                <a:gd name="T44" fmla="*/ 318 w 117"/>
                <a:gd name="T45" fmla="*/ 84 h 132"/>
                <a:gd name="T46" fmla="*/ 330 w 117"/>
                <a:gd name="T47" fmla="*/ 77 h 132"/>
                <a:gd name="T48" fmla="*/ 342 w 117"/>
                <a:gd name="T49" fmla="*/ 74 h 132"/>
                <a:gd name="T50" fmla="*/ 345 w 117"/>
                <a:gd name="T51" fmla="*/ 74 h 132"/>
                <a:gd name="T52" fmla="*/ 227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87 w 29"/>
                <a:gd name="T1" fmla="*/ 0 h 77"/>
                <a:gd name="T2" fmla="*/ 69 w 29"/>
                <a:gd name="T3" fmla="*/ 0 h 77"/>
                <a:gd name="T4" fmla="*/ 48 w 29"/>
                <a:gd name="T5" fmla="*/ 14 h 77"/>
                <a:gd name="T6" fmla="*/ 27 w 29"/>
                <a:gd name="T7" fmla="*/ 32 h 77"/>
                <a:gd name="T8" fmla="*/ 12 w 29"/>
                <a:gd name="T9" fmla="*/ 68 h 77"/>
                <a:gd name="T10" fmla="*/ 3 w 29"/>
                <a:gd name="T11" fmla="*/ 107 h 77"/>
                <a:gd name="T12" fmla="*/ 0 w 29"/>
                <a:gd name="T13" fmla="*/ 157 h 77"/>
                <a:gd name="T14" fmla="*/ 9 w 29"/>
                <a:gd name="T15" fmla="*/ 214 h 77"/>
                <a:gd name="T16" fmla="*/ 33 w 29"/>
                <a:gd name="T17" fmla="*/ 274 h 77"/>
                <a:gd name="T18" fmla="*/ 45 w 29"/>
                <a:gd name="T19" fmla="*/ 189 h 77"/>
                <a:gd name="T20" fmla="*/ 57 w 29"/>
                <a:gd name="T21" fmla="*/ 132 h 77"/>
                <a:gd name="T22" fmla="*/ 69 w 29"/>
                <a:gd name="T23" fmla="*/ 78 h 77"/>
                <a:gd name="T24" fmla="*/ 87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63 h 237"/>
                <a:gd name="T4" fmla="*/ 8 w 257"/>
                <a:gd name="T5" fmla="*/ 125 h 237"/>
                <a:gd name="T6" fmla="*/ 16 w 257"/>
                <a:gd name="T7" fmla="*/ 188 h 237"/>
                <a:gd name="T8" fmla="*/ 29 w 257"/>
                <a:gd name="T9" fmla="*/ 245 h 237"/>
                <a:gd name="T10" fmla="*/ 48 w 257"/>
                <a:gd name="T11" fmla="*/ 298 h 237"/>
                <a:gd name="T12" fmla="*/ 72 w 257"/>
                <a:gd name="T13" fmla="*/ 353 h 237"/>
                <a:gd name="T14" fmla="*/ 101 w 257"/>
                <a:gd name="T15" fmla="*/ 403 h 237"/>
                <a:gd name="T16" fmla="*/ 135 w 257"/>
                <a:gd name="T17" fmla="*/ 445 h 237"/>
                <a:gd name="T18" fmla="*/ 178 w 257"/>
                <a:gd name="T19" fmla="*/ 485 h 237"/>
                <a:gd name="T20" fmla="*/ 228 w 257"/>
                <a:gd name="T21" fmla="*/ 520 h 237"/>
                <a:gd name="T22" fmla="*/ 281 w 257"/>
                <a:gd name="T23" fmla="*/ 548 h 237"/>
                <a:gd name="T24" fmla="*/ 347 w 257"/>
                <a:gd name="T25" fmla="*/ 570 h 237"/>
                <a:gd name="T26" fmla="*/ 419 w 257"/>
                <a:gd name="T27" fmla="*/ 585 h 237"/>
                <a:gd name="T28" fmla="*/ 498 w 257"/>
                <a:gd name="T29" fmla="*/ 593 h 237"/>
                <a:gd name="T30" fmla="*/ 583 w 257"/>
                <a:gd name="T31" fmla="*/ 590 h 237"/>
                <a:gd name="T32" fmla="*/ 681 w 257"/>
                <a:gd name="T33" fmla="*/ 580 h 237"/>
                <a:gd name="T34" fmla="*/ 594 w 257"/>
                <a:gd name="T35" fmla="*/ 568 h 237"/>
                <a:gd name="T36" fmla="*/ 517 w 257"/>
                <a:gd name="T37" fmla="*/ 550 h 237"/>
                <a:gd name="T38" fmla="*/ 450 w 257"/>
                <a:gd name="T39" fmla="*/ 530 h 237"/>
                <a:gd name="T40" fmla="*/ 392 w 257"/>
                <a:gd name="T41" fmla="*/ 510 h 237"/>
                <a:gd name="T42" fmla="*/ 339 w 257"/>
                <a:gd name="T43" fmla="*/ 483 h 237"/>
                <a:gd name="T44" fmla="*/ 297 w 257"/>
                <a:gd name="T45" fmla="*/ 455 h 237"/>
                <a:gd name="T46" fmla="*/ 257 w 257"/>
                <a:gd name="T47" fmla="*/ 423 h 237"/>
                <a:gd name="T48" fmla="*/ 223 w 257"/>
                <a:gd name="T49" fmla="*/ 388 h 237"/>
                <a:gd name="T50" fmla="*/ 191 w 257"/>
                <a:gd name="T51" fmla="*/ 353 h 237"/>
                <a:gd name="T52" fmla="*/ 162 w 257"/>
                <a:gd name="T53" fmla="*/ 313 h 237"/>
                <a:gd name="T54" fmla="*/ 138 w 257"/>
                <a:gd name="T55" fmla="*/ 268 h 237"/>
                <a:gd name="T56" fmla="*/ 114 w 257"/>
                <a:gd name="T57" fmla="*/ 220 h 237"/>
                <a:gd name="T58" fmla="*/ 87 w 257"/>
                <a:gd name="T59" fmla="*/ 173 h 237"/>
                <a:gd name="T60" fmla="*/ 61 w 257"/>
                <a:gd name="T61" fmla="*/ 118 h 237"/>
                <a:gd name="T62" fmla="*/ 32 w 257"/>
                <a:gd name="T63" fmla="*/ 60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205 w 124"/>
                <a:gd name="T1" fmla="*/ 0 h 110"/>
                <a:gd name="T2" fmla="*/ 330 w 124"/>
                <a:gd name="T3" fmla="*/ 273 h 110"/>
                <a:gd name="T4" fmla="*/ 319 w 124"/>
                <a:gd name="T5" fmla="*/ 270 h 110"/>
                <a:gd name="T6" fmla="*/ 285 w 124"/>
                <a:gd name="T7" fmla="*/ 265 h 110"/>
                <a:gd name="T8" fmla="*/ 237 w 124"/>
                <a:gd name="T9" fmla="*/ 255 h 110"/>
                <a:gd name="T10" fmla="*/ 181 w 124"/>
                <a:gd name="T11" fmla="*/ 250 h 110"/>
                <a:gd name="T12" fmla="*/ 120 w 124"/>
                <a:gd name="T13" fmla="*/ 245 h 110"/>
                <a:gd name="T14" fmla="*/ 67 w 124"/>
                <a:gd name="T15" fmla="*/ 248 h 110"/>
                <a:gd name="T16" fmla="*/ 24 w 124"/>
                <a:gd name="T17" fmla="*/ 258 h 110"/>
                <a:gd name="T18" fmla="*/ 0 w 124"/>
                <a:gd name="T19" fmla="*/ 278 h 110"/>
                <a:gd name="T20" fmla="*/ 11 w 124"/>
                <a:gd name="T21" fmla="*/ 248 h 110"/>
                <a:gd name="T22" fmla="*/ 21 w 124"/>
                <a:gd name="T23" fmla="*/ 225 h 110"/>
                <a:gd name="T24" fmla="*/ 43 w 124"/>
                <a:gd name="T25" fmla="*/ 207 h 110"/>
                <a:gd name="T26" fmla="*/ 67 w 124"/>
                <a:gd name="T27" fmla="*/ 192 h 110"/>
                <a:gd name="T28" fmla="*/ 96 w 124"/>
                <a:gd name="T29" fmla="*/ 182 h 110"/>
                <a:gd name="T30" fmla="*/ 125 w 124"/>
                <a:gd name="T31" fmla="*/ 179 h 110"/>
                <a:gd name="T32" fmla="*/ 157 w 124"/>
                <a:gd name="T33" fmla="*/ 179 h 110"/>
                <a:gd name="T34" fmla="*/ 192 w 124"/>
                <a:gd name="T35" fmla="*/ 187 h 110"/>
                <a:gd name="T36" fmla="*/ 194 w 124"/>
                <a:gd name="T37" fmla="*/ 179 h 110"/>
                <a:gd name="T38" fmla="*/ 186 w 124"/>
                <a:gd name="T39" fmla="*/ 142 h 110"/>
                <a:gd name="T40" fmla="*/ 178 w 124"/>
                <a:gd name="T41" fmla="*/ 96 h 110"/>
                <a:gd name="T42" fmla="*/ 173 w 124"/>
                <a:gd name="T43" fmla="*/ 76 h 110"/>
                <a:gd name="T44" fmla="*/ 168 w 124"/>
                <a:gd name="T45" fmla="*/ 76 h 110"/>
                <a:gd name="T46" fmla="*/ 162 w 124"/>
                <a:gd name="T47" fmla="*/ 73 h 110"/>
                <a:gd name="T48" fmla="*/ 157 w 124"/>
                <a:gd name="T49" fmla="*/ 66 h 110"/>
                <a:gd name="T50" fmla="*/ 152 w 124"/>
                <a:gd name="T51" fmla="*/ 58 h 110"/>
                <a:gd name="T52" fmla="*/ 152 w 124"/>
                <a:gd name="T53" fmla="*/ 48 h 110"/>
                <a:gd name="T54" fmla="*/ 157 w 124"/>
                <a:gd name="T55" fmla="*/ 35 h 110"/>
                <a:gd name="T56" fmla="*/ 176 w 124"/>
                <a:gd name="T57" fmla="*/ 20 h 110"/>
                <a:gd name="T58" fmla="*/ 205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83 w 46"/>
                <a:gd name="T1" fmla="*/ 0 h 94"/>
                <a:gd name="T2" fmla="*/ 53 w 46"/>
                <a:gd name="T3" fmla="*/ 94 h 94"/>
                <a:gd name="T4" fmla="*/ 40 w 46"/>
                <a:gd name="T5" fmla="*/ 154 h 94"/>
                <a:gd name="T6" fmla="*/ 29 w 46"/>
                <a:gd name="T7" fmla="*/ 196 h 94"/>
                <a:gd name="T8" fmla="*/ 0 w 46"/>
                <a:gd name="T9" fmla="*/ 233 h 94"/>
                <a:gd name="T10" fmla="*/ 32 w 46"/>
                <a:gd name="T11" fmla="*/ 218 h 94"/>
                <a:gd name="T12" fmla="*/ 62 w 46"/>
                <a:gd name="T13" fmla="*/ 198 h 94"/>
                <a:gd name="T14" fmla="*/ 86 w 46"/>
                <a:gd name="T15" fmla="*/ 171 h 94"/>
                <a:gd name="T16" fmla="*/ 107 w 46"/>
                <a:gd name="T17" fmla="*/ 141 h 94"/>
                <a:gd name="T18" fmla="*/ 120 w 46"/>
                <a:gd name="T19" fmla="*/ 109 h 94"/>
                <a:gd name="T20" fmla="*/ 123 w 46"/>
                <a:gd name="T21" fmla="*/ 74 h 94"/>
                <a:gd name="T22" fmla="*/ 112 w 46"/>
                <a:gd name="T23" fmla="*/ 37 h 94"/>
                <a:gd name="T24" fmla="*/ 83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16 w 149"/>
                <a:gd name="T3" fmla="*/ 20 h 704"/>
                <a:gd name="T4" fmla="*/ 42 w 149"/>
                <a:gd name="T5" fmla="*/ 46 h 704"/>
                <a:gd name="T6" fmla="*/ 74 w 149"/>
                <a:gd name="T7" fmla="*/ 78 h 704"/>
                <a:gd name="T8" fmla="*/ 108 w 149"/>
                <a:gd name="T9" fmla="*/ 121 h 704"/>
                <a:gd name="T10" fmla="*/ 153 w 149"/>
                <a:gd name="T11" fmla="*/ 173 h 704"/>
                <a:gd name="T12" fmla="*/ 193 w 149"/>
                <a:gd name="T13" fmla="*/ 229 h 704"/>
                <a:gd name="T14" fmla="*/ 232 w 149"/>
                <a:gd name="T15" fmla="*/ 294 h 704"/>
                <a:gd name="T16" fmla="*/ 264 w 149"/>
                <a:gd name="T17" fmla="*/ 369 h 704"/>
                <a:gd name="T18" fmla="*/ 295 w 149"/>
                <a:gd name="T19" fmla="*/ 448 h 704"/>
                <a:gd name="T20" fmla="*/ 317 w 149"/>
                <a:gd name="T21" fmla="*/ 539 h 704"/>
                <a:gd name="T22" fmla="*/ 327 w 149"/>
                <a:gd name="T23" fmla="*/ 640 h 704"/>
                <a:gd name="T24" fmla="*/ 332 w 149"/>
                <a:gd name="T25" fmla="*/ 745 h 704"/>
                <a:gd name="T26" fmla="*/ 317 w 149"/>
                <a:gd name="T27" fmla="*/ 863 h 704"/>
                <a:gd name="T28" fmla="*/ 287 w 149"/>
                <a:gd name="T29" fmla="*/ 987 h 704"/>
                <a:gd name="T30" fmla="*/ 243 w 149"/>
                <a:gd name="T31" fmla="*/ 1117 h 704"/>
                <a:gd name="T32" fmla="*/ 177 w 149"/>
                <a:gd name="T33" fmla="*/ 1261 h 704"/>
                <a:gd name="T34" fmla="*/ 103 w 149"/>
                <a:gd name="T35" fmla="*/ 1424 h 704"/>
                <a:gd name="T36" fmla="*/ 55 w 149"/>
                <a:gd name="T37" fmla="*/ 1575 h 704"/>
                <a:gd name="T38" fmla="*/ 26 w 149"/>
                <a:gd name="T39" fmla="*/ 1715 h 704"/>
                <a:gd name="T40" fmla="*/ 16 w 149"/>
                <a:gd name="T41" fmla="*/ 1849 h 704"/>
                <a:gd name="T42" fmla="*/ 16 w 149"/>
                <a:gd name="T43" fmla="*/ 1977 h 704"/>
                <a:gd name="T44" fmla="*/ 21 w 149"/>
                <a:gd name="T45" fmla="*/ 2094 h 704"/>
                <a:gd name="T46" fmla="*/ 32 w 149"/>
                <a:gd name="T47" fmla="*/ 2199 h 704"/>
                <a:gd name="T48" fmla="*/ 37 w 149"/>
                <a:gd name="T49" fmla="*/ 2300 h 704"/>
                <a:gd name="T50" fmla="*/ 108 w 149"/>
                <a:gd name="T51" fmla="*/ 2248 h 704"/>
                <a:gd name="T52" fmla="*/ 103 w 149"/>
                <a:gd name="T53" fmla="*/ 2222 h 704"/>
                <a:gd name="T54" fmla="*/ 95 w 149"/>
                <a:gd name="T55" fmla="*/ 2146 h 704"/>
                <a:gd name="T56" fmla="*/ 87 w 149"/>
                <a:gd name="T57" fmla="*/ 2032 h 704"/>
                <a:gd name="T58" fmla="*/ 92 w 149"/>
                <a:gd name="T59" fmla="*/ 1879 h 704"/>
                <a:gd name="T60" fmla="*/ 108 w 149"/>
                <a:gd name="T61" fmla="*/ 1696 h 704"/>
                <a:gd name="T62" fmla="*/ 153 w 149"/>
                <a:gd name="T63" fmla="*/ 1487 h 704"/>
                <a:gd name="T64" fmla="*/ 227 w 149"/>
                <a:gd name="T65" fmla="*/ 1261 h 704"/>
                <a:gd name="T66" fmla="*/ 340 w 149"/>
                <a:gd name="T67" fmla="*/ 1023 h 704"/>
                <a:gd name="T68" fmla="*/ 377 w 149"/>
                <a:gd name="T69" fmla="*/ 912 h 704"/>
                <a:gd name="T70" fmla="*/ 393 w 149"/>
                <a:gd name="T71" fmla="*/ 768 h 704"/>
                <a:gd name="T72" fmla="*/ 380 w 149"/>
                <a:gd name="T73" fmla="*/ 601 h 704"/>
                <a:gd name="T74" fmla="*/ 346 w 149"/>
                <a:gd name="T75" fmla="*/ 438 h 704"/>
                <a:gd name="T76" fmla="*/ 287 w 149"/>
                <a:gd name="T77" fmla="*/ 278 h 704"/>
                <a:gd name="T78" fmla="*/ 214 w 149"/>
                <a:gd name="T79" fmla="*/ 144 h 704"/>
                <a:gd name="T80" fmla="*/ 116 w 149"/>
                <a:gd name="T81" fmla="*/ 46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84367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993366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es-ES" altLang="es-ES" noProof="0" smtClean="0"/>
              <a:t>Haga clic para cambiar el estilo de título	</a:t>
            </a:r>
          </a:p>
        </p:txBody>
      </p:sp>
      <p:sp>
        <p:nvSpPr>
          <p:cNvPr id="184368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s-ES" altLang="es-ES" noProof="0" smtClean="0"/>
              <a:t>Haga clic para modificar el estilo de subtítulo del patrón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CE32795-5405-41D1-9FC0-EBD5709ECA4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E4558-6DA0-4D4F-B31C-66296B513521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328B3-E9A9-48FF-9F26-DA41F5C6B57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64794-F9E6-4F9D-A08A-7CDBC3519677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411C9-ACF6-4928-B526-772055021E1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62CE1-0888-47AA-B11D-8436DE2193A1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CF503-8CC3-4461-B1C9-F953E106C52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43D5F-BBD9-4E34-BA58-316DDF189A58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AD678-9A24-4DCE-B070-A64347E4FE6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E3698-2251-4CB2-9985-B39C8E8EF76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D332C5-28AB-4051-B95D-3D8601008BA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7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7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103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66 w 217"/>
                  <a:gd name="T1" fmla="*/ 303 h 210"/>
                  <a:gd name="T2" fmla="*/ 53 w 217"/>
                  <a:gd name="T3" fmla="*/ 286 h 210"/>
                  <a:gd name="T4" fmla="*/ 38 w 217"/>
                  <a:gd name="T5" fmla="*/ 261 h 210"/>
                  <a:gd name="T6" fmla="*/ 22 w 217"/>
                  <a:gd name="T7" fmla="*/ 229 h 210"/>
                  <a:gd name="T8" fmla="*/ 7 w 217"/>
                  <a:gd name="T9" fmla="*/ 195 h 210"/>
                  <a:gd name="T10" fmla="*/ 0 w 217"/>
                  <a:gd name="T11" fmla="*/ 157 h 210"/>
                  <a:gd name="T12" fmla="*/ 1 w 217"/>
                  <a:gd name="T13" fmla="*/ 118 h 210"/>
                  <a:gd name="T14" fmla="*/ 13 w 217"/>
                  <a:gd name="T15" fmla="*/ 82 h 210"/>
                  <a:gd name="T16" fmla="*/ 39 w 217"/>
                  <a:gd name="T17" fmla="*/ 51 h 210"/>
                  <a:gd name="T18" fmla="*/ 65 w 217"/>
                  <a:gd name="T19" fmla="*/ 32 h 210"/>
                  <a:gd name="T20" fmla="*/ 87 w 217"/>
                  <a:gd name="T21" fmla="*/ 17 h 210"/>
                  <a:gd name="T22" fmla="*/ 104 w 217"/>
                  <a:gd name="T23" fmla="*/ 10 h 210"/>
                  <a:gd name="T24" fmla="*/ 117 w 217"/>
                  <a:gd name="T25" fmla="*/ 7 h 210"/>
                  <a:gd name="T26" fmla="*/ 127 w 217"/>
                  <a:gd name="T27" fmla="*/ 7 h 210"/>
                  <a:gd name="T28" fmla="*/ 150 w 217"/>
                  <a:gd name="T29" fmla="*/ 0 h 210"/>
                  <a:gd name="T30" fmla="*/ 213 w 217"/>
                  <a:gd name="T31" fmla="*/ 12 h 210"/>
                  <a:gd name="T32" fmla="*/ 231 w 217"/>
                  <a:gd name="T33" fmla="*/ 17 h 210"/>
                  <a:gd name="T34" fmla="*/ 248 w 217"/>
                  <a:gd name="T35" fmla="*/ 22 h 210"/>
                  <a:gd name="T36" fmla="*/ 263 w 217"/>
                  <a:gd name="T37" fmla="*/ 27 h 210"/>
                  <a:gd name="T38" fmla="*/ 274 w 217"/>
                  <a:gd name="T39" fmla="*/ 33 h 210"/>
                  <a:gd name="T40" fmla="*/ 286 w 217"/>
                  <a:gd name="T41" fmla="*/ 39 h 210"/>
                  <a:gd name="T42" fmla="*/ 296 w 217"/>
                  <a:gd name="T43" fmla="*/ 46 h 210"/>
                  <a:gd name="T44" fmla="*/ 304 w 217"/>
                  <a:gd name="T45" fmla="*/ 55 h 210"/>
                  <a:gd name="T46" fmla="*/ 313 w 217"/>
                  <a:gd name="T47" fmla="*/ 65 h 210"/>
                  <a:gd name="T48" fmla="*/ 296 w 217"/>
                  <a:gd name="T49" fmla="*/ 58 h 210"/>
                  <a:gd name="T50" fmla="*/ 280 w 217"/>
                  <a:gd name="T51" fmla="*/ 52 h 210"/>
                  <a:gd name="T52" fmla="*/ 264 w 217"/>
                  <a:gd name="T53" fmla="*/ 48 h 210"/>
                  <a:gd name="T54" fmla="*/ 248 w 217"/>
                  <a:gd name="T55" fmla="*/ 43 h 210"/>
                  <a:gd name="T56" fmla="*/ 235 w 217"/>
                  <a:gd name="T57" fmla="*/ 39 h 210"/>
                  <a:gd name="T58" fmla="*/ 221 w 217"/>
                  <a:gd name="T59" fmla="*/ 38 h 210"/>
                  <a:gd name="T60" fmla="*/ 206 w 217"/>
                  <a:gd name="T61" fmla="*/ 35 h 210"/>
                  <a:gd name="T62" fmla="*/ 193 w 217"/>
                  <a:gd name="T63" fmla="*/ 35 h 210"/>
                  <a:gd name="T64" fmla="*/ 180 w 217"/>
                  <a:gd name="T65" fmla="*/ 35 h 210"/>
                  <a:gd name="T66" fmla="*/ 167 w 217"/>
                  <a:gd name="T67" fmla="*/ 36 h 210"/>
                  <a:gd name="T68" fmla="*/ 154 w 217"/>
                  <a:gd name="T69" fmla="*/ 39 h 210"/>
                  <a:gd name="T70" fmla="*/ 143 w 217"/>
                  <a:gd name="T71" fmla="*/ 42 h 210"/>
                  <a:gd name="T72" fmla="*/ 131 w 217"/>
                  <a:gd name="T73" fmla="*/ 48 h 210"/>
                  <a:gd name="T74" fmla="*/ 118 w 217"/>
                  <a:gd name="T75" fmla="*/ 52 h 210"/>
                  <a:gd name="T76" fmla="*/ 107 w 217"/>
                  <a:gd name="T77" fmla="*/ 59 h 210"/>
                  <a:gd name="T78" fmla="*/ 95 w 217"/>
                  <a:gd name="T79" fmla="*/ 66 h 210"/>
                  <a:gd name="T80" fmla="*/ 75 w 217"/>
                  <a:gd name="T81" fmla="*/ 88 h 210"/>
                  <a:gd name="T82" fmla="*/ 61 w 217"/>
                  <a:gd name="T83" fmla="*/ 115 h 210"/>
                  <a:gd name="T84" fmla="*/ 53 w 217"/>
                  <a:gd name="T85" fmla="*/ 149 h 210"/>
                  <a:gd name="T86" fmla="*/ 50 w 217"/>
                  <a:gd name="T87" fmla="*/ 182 h 210"/>
                  <a:gd name="T88" fmla="*/ 50 w 217"/>
                  <a:gd name="T89" fmla="*/ 218 h 210"/>
                  <a:gd name="T90" fmla="*/ 55 w 217"/>
                  <a:gd name="T91" fmla="*/ 251 h 210"/>
                  <a:gd name="T92" fmla="*/ 59 w 217"/>
                  <a:gd name="T93" fmla="*/ 280 h 210"/>
                  <a:gd name="T94" fmla="*/ 66 w 217"/>
                  <a:gd name="T95" fmla="*/ 303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63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57 w 182"/>
                  <a:gd name="T1" fmla="*/ 0 h 213"/>
                  <a:gd name="T2" fmla="*/ 161 w 182"/>
                  <a:gd name="T3" fmla="*/ 3 h 213"/>
                  <a:gd name="T4" fmla="*/ 170 w 182"/>
                  <a:gd name="T5" fmla="*/ 12 h 213"/>
                  <a:gd name="T6" fmla="*/ 183 w 182"/>
                  <a:gd name="T7" fmla="*/ 26 h 213"/>
                  <a:gd name="T8" fmla="*/ 197 w 182"/>
                  <a:gd name="T9" fmla="*/ 48 h 213"/>
                  <a:gd name="T10" fmla="*/ 209 w 182"/>
                  <a:gd name="T11" fmla="*/ 75 h 213"/>
                  <a:gd name="T12" fmla="*/ 216 w 182"/>
                  <a:gd name="T13" fmla="*/ 110 h 213"/>
                  <a:gd name="T14" fmla="*/ 216 w 182"/>
                  <a:gd name="T15" fmla="*/ 152 h 213"/>
                  <a:gd name="T16" fmla="*/ 207 w 182"/>
                  <a:gd name="T17" fmla="*/ 201 h 213"/>
                  <a:gd name="T18" fmla="*/ 202 w 182"/>
                  <a:gd name="T19" fmla="*/ 215 h 213"/>
                  <a:gd name="T20" fmla="*/ 196 w 182"/>
                  <a:gd name="T21" fmla="*/ 227 h 213"/>
                  <a:gd name="T22" fmla="*/ 189 w 182"/>
                  <a:gd name="T23" fmla="*/ 239 h 213"/>
                  <a:gd name="T24" fmla="*/ 180 w 182"/>
                  <a:gd name="T25" fmla="*/ 250 h 213"/>
                  <a:gd name="T26" fmla="*/ 168 w 182"/>
                  <a:gd name="T27" fmla="*/ 260 h 213"/>
                  <a:gd name="T28" fmla="*/ 158 w 182"/>
                  <a:gd name="T29" fmla="*/ 268 h 213"/>
                  <a:gd name="T30" fmla="*/ 147 w 182"/>
                  <a:gd name="T31" fmla="*/ 276 h 213"/>
                  <a:gd name="T32" fmla="*/ 132 w 182"/>
                  <a:gd name="T33" fmla="*/ 282 h 213"/>
                  <a:gd name="T34" fmla="*/ 118 w 182"/>
                  <a:gd name="T35" fmla="*/ 285 h 213"/>
                  <a:gd name="T36" fmla="*/ 104 w 182"/>
                  <a:gd name="T37" fmla="*/ 289 h 213"/>
                  <a:gd name="T38" fmla="*/ 88 w 182"/>
                  <a:gd name="T39" fmla="*/ 291 h 213"/>
                  <a:gd name="T40" fmla="*/ 71 w 182"/>
                  <a:gd name="T41" fmla="*/ 291 h 213"/>
                  <a:gd name="T42" fmla="*/ 53 w 182"/>
                  <a:gd name="T43" fmla="*/ 289 h 213"/>
                  <a:gd name="T44" fmla="*/ 36 w 182"/>
                  <a:gd name="T45" fmla="*/ 285 h 213"/>
                  <a:gd name="T46" fmla="*/ 17 w 182"/>
                  <a:gd name="T47" fmla="*/ 279 h 213"/>
                  <a:gd name="T48" fmla="*/ 0 w 182"/>
                  <a:gd name="T49" fmla="*/ 272 h 213"/>
                  <a:gd name="T50" fmla="*/ 16 w 182"/>
                  <a:gd name="T51" fmla="*/ 282 h 213"/>
                  <a:gd name="T52" fmla="*/ 32 w 182"/>
                  <a:gd name="T53" fmla="*/ 289 h 213"/>
                  <a:gd name="T54" fmla="*/ 48 w 182"/>
                  <a:gd name="T55" fmla="*/ 296 h 213"/>
                  <a:gd name="T56" fmla="*/ 62 w 182"/>
                  <a:gd name="T57" fmla="*/ 301 h 213"/>
                  <a:gd name="T58" fmla="*/ 76 w 182"/>
                  <a:gd name="T59" fmla="*/ 305 h 213"/>
                  <a:gd name="T60" fmla="*/ 91 w 182"/>
                  <a:gd name="T61" fmla="*/ 307 h 213"/>
                  <a:gd name="T62" fmla="*/ 105 w 182"/>
                  <a:gd name="T63" fmla="*/ 308 h 213"/>
                  <a:gd name="T64" fmla="*/ 119 w 182"/>
                  <a:gd name="T65" fmla="*/ 308 h 213"/>
                  <a:gd name="T66" fmla="*/ 131 w 182"/>
                  <a:gd name="T67" fmla="*/ 307 h 213"/>
                  <a:gd name="T68" fmla="*/ 144 w 182"/>
                  <a:gd name="T69" fmla="*/ 304 h 213"/>
                  <a:gd name="T70" fmla="*/ 155 w 182"/>
                  <a:gd name="T71" fmla="*/ 301 h 213"/>
                  <a:gd name="T72" fmla="*/ 167 w 182"/>
                  <a:gd name="T73" fmla="*/ 298 h 213"/>
                  <a:gd name="T74" fmla="*/ 177 w 182"/>
                  <a:gd name="T75" fmla="*/ 294 h 213"/>
                  <a:gd name="T76" fmla="*/ 187 w 182"/>
                  <a:gd name="T77" fmla="*/ 288 h 213"/>
                  <a:gd name="T78" fmla="*/ 196 w 182"/>
                  <a:gd name="T79" fmla="*/ 282 h 213"/>
                  <a:gd name="T80" fmla="*/ 204 w 182"/>
                  <a:gd name="T81" fmla="*/ 276 h 213"/>
                  <a:gd name="T82" fmla="*/ 227 w 182"/>
                  <a:gd name="T83" fmla="*/ 254 h 213"/>
                  <a:gd name="T84" fmla="*/ 243 w 182"/>
                  <a:gd name="T85" fmla="*/ 233 h 213"/>
                  <a:gd name="T86" fmla="*/ 253 w 182"/>
                  <a:gd name="T87" fmla="*/ 208 h 213"/>
                  <a:gd name="T88" fmla="*/ 258 w 182"/>
                  <a:gd name="T89" fmla="*/ 185 h 213"/>
                  <a:gd name="T90" fmla="*/ 261 w 182"/>
                  <a:gd name="T91" fmla="*/ 161 h 213"/>
                  <a:gd name="T92" fmla="*/ 261 w 182"/>
                  <a:gd name="T93" fmla="*/ 137 h 213"/>
                  <a:gd name="T94" fmla="*/ 262 w 182"/>
                  <a:gd name="T95" fmla="*/ 114 h 213"/>
                  <a:gd name="T96" fmla="*/ 249 w 182"/>
                  <a:gd name="T97" fmla="*/ 67 h 213"/>
                  <a:gd name="T98" fmla="*/ 225 w 182"/>
                  <a:gd name="T99" fmla="*/ 30 h 213"/>
                  <a:gd name="T100" fmla="*/ 217 w 182"/>
                  <a:gd name="T101" fmla="*/ 26 h 213"/>
                  <a:gd name="T102" fmla="*/ 212 w 182"/>
                  <a:gd name="T103" fmla="*/ 22 h 213"/>
                  <a:gd name="T104" fmla="*/ 204 w 182"/>
                  <a:gd name="T105" fmla="*/ 19 h 213"/>
                  <a:gd name="T106" fmla="*/ 199 w 182"/>
                  <a:gd name="T107" fmla="*/ 16 h 213"/>
                  <a:gd name="T108" fmla="*/ 190 w 182"/>
                  <a:gd name="T109" fmla="*/ 13 h 213"/>
                  <a:gd name="T110" fmla="*/ 181 w 182"/>
                  <a:gd name="T111" fmla="*/ 9 h 213"/>
                  <a:gd name="T112" fmla="*/ 171 w 182"/>
                  <a:gd name="T113" fmla="*/ 4 h 213"/>
                  <a:gd name="T114" fmla="*/ 157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64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68 w 128"/>
                  <a:gd name="T1" fmla="*/ 0 h 217"/>
                  <a:gd name="T2" fmla="*/ 76 w 128"/>
                  <a:gd name="T3" fmla="*/ 6 h 217"/>
                  <a:gd name="T4" fmla="*/ 84 w 128"/>
                  <a:gd name="T5" fmla="*/ 19 h 217"/>
                  <a:gd name="T6" fmla="*/ 89 w 128"/>
                  <a:gd name="T7" fmla="*/ 36 h 217"/>
                  <a:gd name="T8" fmla="*/ 93 w 128"/>
                  <a:gd name="T9" fmla="*/ 56 h 217"/>
                  <a:gd name="T10" fmla="*/ 92 w 128"/>
                  <a:gd name="T11" fmla="*/ 80 h 217"/>
                  <a:gd name="T12" fmla="*/ 84 w 128"/>
                  <a:gd name="T13" fmla="*/ 104 h 217"/>
                  <a:gd name="T14" fmla="*/ 68 w 128"/>
                  <a:gd name="T15" fmla="*/ 130 h 217"/>
                  <a:gd name="T16" fmla="*/ 44 w 128"/>
                  <a:gd name="T17" fmla="*/ 156 h 217"/>
                  <a:gd name="T18" fmla="*/ 36 w 128"/>
                  <a:gd name="T19" fmla="*/ 153 h 217"/>
                  <a:gd name="T20" fmla="*/ 28 w 128"/>
                  <a:gd name="T21" fmla="*/ 151 h 217"/>
                  <a:gd name="T22" fmla="*/ 19 w 128"/>
                  <a:gd name="T23" fmla="*/ 147 h 217"/>
                  <a:gd name="T24" fmla="*/ 12 w 128"/>
                  <a:gd name="T25" fmla="*/ 144 h 217"/>
                  <a:gd name="T26" fmla="*/ 6 w 128"/>
                  <a:gd name="T27" fmla="*/ 141 h 217"/>
                  <a:gd name="T28" fmla="*/ 1 w 128"/>
                  <a:gd name="T29" fmla="*/ 137 h 217"/>
                  <a:gd name="T30" fmla="*/ 0 w 128"/>
                  <a:gd name="T31" fmla="*/ 132 h 217"/>
                  <a:gd name="T32" fmla="*/ 1 w 128"/>
                  <a:gd name="T33" fmla="*/ 128 h 217"/>
                  <a:gd name="T34" fmla="*/ 9 w 128"/>
                  <a:gd name="T35" fmla="*/ 123 h 217"/>
                  <a:gd name="T36" fmla="*/ 21 w 128"/>
                  <a:gd name="T37" fmla="*/ 116 h 217"/>
                  <a:gd name="T38" fmla="*/ 33 w 128"/>
                  <a:gd name="T39" fmla="*/ 108 h 217"/>
                  <a:gd name="T40" fmla="*/ 46 w 128"/>
                  <a:gd name="T41" fmla="*/ 96 h 217"/>
                  <a:gd name="T42" fmla="*/ 57 w 128"/>
                  <a:gd name="T43" fmla="*/ 81 h 217"/>
                  <a:gd name="T44" fmla="*/ 66 w 128"/>
                  <a:gd name="T45" fmla="*/ 60 h 217"/>
                  <a:gd name="T46" fmla="*/ 70 w 128"/>
                  <a:gd name="T47" fmla="*/ 33 h 217"/>
                  <a:gd name="T48" fmla="*/ 68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65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54 w 117"/>
                  <a:gd name="T1" fmla="*/ 0 h 132"/>
                  <a:gd name="T2" fmla="*/ 0 w 117"/>
                  <a:gd name="T3" fmla="*/ 18 h 132"/>
                  <a:gd name="T4" fmla="*/ 2 w 117"/>
                  <a:gd name="T5" fmla="*/ 18 h 132"/>
                  <a:gd name="T6" fmla="*/ 10 w 117"/>
                  <a:gd name="T7" fmla="*/ 20 h 132"/>
                  <a:gd name="T8" fmla="*/ 21 w 117"/>
                  <a:gd name="T9" fmla="*/ 25 h 132"/>
                  <a:gd name="T10" fmla="*/ 33 w 117"/>
                  <a:gd name="T11" fmla="*/ 33 h 132"/>
                  <a:gd name="T12" fmla="*/ 48 w 117"/>
                  <a:gd name="T13" fmla="*/ 44 h 132"/>
                  <a:gd name="T14" fmla="*/ 61 w 117"/>
                  <a:gd name="T15" fmla="*/ 56 h 132"/>
                  <a:gd name="T16" fmla="*/ 74 w 117"/>
                  <a:gd name="T17" fmla="*/ 73 h 132"/>
                  <a:gd name="T18" fmla="*/ 84 w 117"/>
                  <a:gd name="T19" fmla="*/ 93 h 132"/>
                  <a:gd name="T20" fmla="*/ 85 w 117"/>
                  <a:gd name="T21" fmla="*/ 85 h 132"/>
                  <a:gd name="T22" fmla="*/ 84 w 117"/>
                  <a:gd name="T23" fmla="*/ 75 h 132"/>
                  <a:gd name="T24" fmla="*/ 78 w 117"/>
                  <a:gd name="T25" fmla="*/ 63 h 132"/>
                  <a:gd name="T26" fmla="*/ 72 w 117"/>
                  <a:gd name="T27" fmla="*/ 52 h 132"/>
                  <a:gd name="T28" fmla="*/ 65 w 117"/>
                  <a:gd name="T29" fmla="*/ 41 h 132"/>
                  <a:gd name="T30" fmla="*/ 57 w 117"/>
                  <a:gd name="T31" fmla="*/ 32 h 132"/>
                  <a:gd name="T32" fmla="*/ 49 w 117"/>
                  <a:gd name="T33" fmla="*/ 25 h 132"/>
                  <a:gd name="T34" fmla="*/ 42 w 117"/>
                  <a:gd name="T35" fmla="*/ 23 h 132"/>
                  <a:gd name="T36" fmla="*/ 50 w 117"/>
                  <a:gd name="T37" fmla="*/ 20 h 132"/>
                  <a:gd name="T38" fmla="*/ 57 w 117"/>
                  <a:gd name="T39" fmla="*/ 20 h 132"/>
                  <a:gd name="T40" fmla="*/ 65 w 117"/>
                  <a:gd name="T41" fmla="*/ 18 h 132"/>
                  <a:gd name="T42" fmla="*/ 71 w 117"/>
                  <a:gd name="T43" fmla="*/ 18 h 132"/>
                  <a:gd name="T44" fmla="*/ 76 w 117"/>
                  <a:gd name="T45" fmla="*/ 17 h 132"/>
                  <a:gd name="T46" fmla="*/ 79 w 117"/>
                  <a:gd name="T47" fmla="*/ 16 h 132"/>
                  <a:gd name="T48" fmla="*/ 82 w 117"/>
                  <a:gd name="T49" fmla="*/ 15 h 132"/>
                  <a:gd name="T50" fmla="*/ 83 w 117"/>
                  <a:gd name="T51" fmla="*/ 15 h 132"/>
                  <a:gd name="T52" fmla="*/ 54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66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21 w 29"/>
                  <a:gd name="T1" fmla="*/ 0 h 77"/>
                  <a:gd name="T2" fmla="*/ 17 w 29"/>
                  <a:gd name="T3" fmla="*/ 0 h 77"/>
                  <a:gd name="T4" fmla="*/ 12 w 29"/>
                  <a:gd name="T5" fmla="*/ 3 h 77"/>
                  <a:gd name="T6" fmla="*/ 7 w 29"/>
                  <a:gd name="T7" fmla="*/ 6 h 77"/>
                  <a:gd name="T8" fmla="*/ 3 w 29"/>
                  <a:gd name="T9" fmla="*/ 14 h 77"/>
                  <a:gd name="T10" fmla="*/ 1 w 29"/>
                  <a:gd name="T11" fmla="*/ 21 h 77"/>
                  <a:gd name="T12" fmla="*/ 0 w 29"/>
                  <a:gd name="T13" fmla="*/ 31 h 77"/>
                  <a:gd name="T14" fmla="*/ 2 w 29"/>
                  <a:gd name="T15" fmla="*/ 43 h 77"/>
                  <a:gd name="T16" fmla="*/ 8 w 29"/>
                  <a:gd name="T17" fmla="*/ 55 h 77"/>
                  <a:gd name="T18" fmla="*/ 11 w 29"/>
                  <a:gd name="T19" fmla="*/ 38 h 77"/>
                  <a:gd name="T20" fmla="*/ 14 w 29"/>
                  <a:gd name="T21" fmla="*/ 26 h 77"/>
                  <a:gd name="T22" fmla="*/ 17 w 29"/>
                  <a:gd name="T23" fmla="*/ 16 h 77"/>
                  <a:gd name="T24" fmla="*/ 21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8 w 207"/>
                    <a:gd name="T1" fmla="*/ 30 h 564"/>
                    <a:gd name="T2" fmla="*/ 4 w 207"/>
                    <a:gd name="T3" fmla="*/ 50 h 564"/>
                    <a:gd name="T4" fmla="*/ 2 w 207"/>
                    <a:gd name="T5" fmla="*/ 68 h 564"/>
                    <a:gd name="T6" fmla="*/ 0 w 207"/>
                    <a:gd name="T7" fmla="*/ 86 h 564"/>
                    <a:gd name="T8" fmla="*/ 0 w 207"/>
                    <a:gd name="T9" fmla="*/ 104 h 564"/>
                    <a:gd name="T10" fmla="*/ 2 w 207"/>
                    <a:gd name="T11" fmla="*/ 124 h 564"/>
                    <a:gd name="T12" fmla="*/ 5 w 207"/>
                    <a:gd name="T13" fmla="*/ 146 h 564"/>
                    <a:gd name="T14" fmla="*/ 11 w 207"/>
                    <a:gd name="T15" fmla="*/ 171 h 564"/>
                    <a:gd name="T16" fmla="*/ 20 w 207"/>
                    <a:gd name="T17" fmla="*/ 198 h 564"/>
                    <a:gd name="T18" fmla="*/ 30 w 207"/>
                    <a:gd name="T19" fmla="*/ 225 h 564"/>
                    <a:gd name="T20" fmla="*/ 42 w 207"/>
                    <a:gd name="T21" fmla="*/ 252 h 564"/>
                    <a:gd name="T22" fmla="*/ 57 w 207"/>
                    <a:gd name="T23" fmla="*/ 281 h 564"/>
                    <a:gd name="T24" fmla="*/ 73 w 207"/>
                    <a:gd name="T25" fmla="*/ 308 h 564"/>
                    <a:gd name="T26" fmla="*/ 91 w 207"/>
                    <a:gd name="T27" fmla="*/ 334 h 564"/>
                    <a:gd name="T28" fmla="*/ 108 w 207"/>
                    <a:gd name="T29" fmla="*/ 357 h 564"/>
                    <a:gd name="T30" fmla="*/ 126 w 207"/>
                    <a:gd name="T31" fmla="*/ 376 h 564"/>
                    <a:gd name="T32" fmla="*/ 143 w 207"/>
                    <a:gd name="T33" fmla="*/ 390 h 564"/>
                    <a:gd name="T34" fmla="*/ 111 w 207"/>
                    <a:gd name="T35" fmla="*/ 346 h 564"/>
                    <a:gd name="T36" fmla="*/ 88 w 207"/>
                    <a:gd name="T37" fmla="*/ 310 h 564"/>
                    <a:gd name="T38" fmla="*/ 71 w 207"/>
                    <a:gd name="T39" fmla="*/ 280 h 564"/>
                    <a:gd name="T40" fmla="*/ 60 w 207"/>
                    <a:gd name="T41" fmla="*/ 254 h 564"/>
                    <a:gd name="T42" fmla="*/ 52 w 207"/>
                    <a:gd name="T43" fmla="*/ 233 h 564"/>
                    <a:gd name="T44" fmla="*/ 47 w 207"/>
                    <a:gd name="T45" fmla="*/ 214 h 564"/>
                    <a:gd name="T46" fmla="*/ 44 w 207"/>
                    <a:gd name="T47" fmla="*/ 197 h 564"/>
                    <a:gd name="T48" fmla="*/ 39 w 207"/>
                    <a:gd name="T49" fmla="*/ 180 h 564"/>
                    <a:gd name="T50" fmla="*/ 30 w 207"/>
                    <a:gd name="T51" fmla="*/ 142 h 564"/>
                    <a:gd name="T52" fmla="*/ 28 w 207"/>
                    <a:gd name="T53" fmla="*/ 97 h 564"/>
                    <a:gd name="T54" fmla="*/ 30 w 207"/>
                    <a:gd name="T55" fmla="*/ 47 h 564"/>
                    <a:gd name="T56" fmla="*/ 35 w 207"/>
                    <a:gd name="T57" fmla="*/ 0 h 564"/>
                    <a:gd name="T58" fmla="*/ 8 w 207"/>
                    <a:gd name="T59" fmla="*/ 30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1069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3 h 232"/>
                    <a:gd name="T2" fmla="*/ 10 w 47"/>
                    <a:gd name="T3" fmla="*/ 38 h 232"/>
                    <a:gd name="T4" fmla="*/ 15 w 47"/>
                    <a:gd name="T5" fmla="*/ 70 h 232"/>
                    <a:gd name="T6" fmla="*/ 17 w 47"/>
                    <a:gd name="T7" fmla="*/ 110 h 232"/>
                    <a:gd name="T8" fmla="*/ 13 w 47"/>
                    <a:gd name="T9" fmla="*/ 160 h 232"/>
                    <a:gd name="T10" fmla="*/ 32 w 47"/>
                    <a:gd name="T11" fmla="*/ 150 h 232"/>
                    <a:gd name="T12" fmla="*/ 33 w 47"/>
                    <a:gd name="T13" fmla="*/ 123 h 232"/>
                    <a:gd name="T14" fmla="*/ 33 w 47"/>
                    <a:gd name="T15" fmla="*/ 97 h 232"/>
                    <a:gd name="T16" fmla="*/ 32 w 47"/>
                    <a:gd name="T17" fmla="*/ 71 h 232"/>
                    <a:gd name="T18" fmla="*/ 29 w 47"/>
                    <a:gd name="T19" fmla="*/ 49 h 232"/>
                    <a:gd name="T20" fmla="*/ 25 w 47"/>
                    <a:gd name="T21" fmla="*/ 36 h 232"/>
                    <a:gd name="T22" fmla="*/ 20 w 47"/>
                    <a:gd name="T23" fmla="*/ 23 h 232"/>
                    <a:gd name="T24" fmla="*/ 15 w 47"/>
                    <a:gd name="T25" fmla="*/ 12 h 232"/>
                    <a:gd name="T26" fmla="*/ 9 w 47"/>
                    <a:gd name="T27" fmla="*/ 0 h 232"/>
                    <a:gd name="T28" fmla="*/ 0 w 47"/>
                    <a:gd name="T29" fmla="*/ 13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1070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60 w 87"/>
                    <a:gd name="T1" fmla="*/ 15 h 40"/>
                    <a:gd name="T2" fmla="*/ 53 w 87"/>
                    <a:gd name="T3" fmla="*/ 11 h 40"/>
                    <a:gd name="T4" fmla="*/ 47 w 87"/>
                    <a:gd name="T5" fmla="*/ 8 h 40"/>
                    <a:gd name="T6" fmla="*/ 40 w 87"/>
                    <a:gd name="T7" fmla="*/ 5 h 40"/>
                    <a:gd name="T8" fmla="*/ 32 w 87"/>
                    <a:gd name="T9" fmla="*/ 3 h 40"/>
                    <a:gd name="T10" fmla="*/ 26 w 87"/>
                    <a:gd name="T11" fmla="*/ 2 h 40"/>
                    <a:gd name="T12" fmla="*/ 18 w 87"/>
                    <a:gd name="T13" fmla="*/ 1 h 40"/>
                    <a:gd name="T14" fmla="*/ 9 w 87"/>
                    <a:gd name="T15" fmla="*/ 0 h 40"/>
                    <a:gd name="T16" fmla="*/ 0 w 87"/>
                    <a:gd name="T17" fmla="*/ 1 h 40"/>
                    <a:gd name="T18" fmla="*/ 4 w 87"/>
                    <a:gd name="T19" fmla="*/ 4 h 40"/>
                    <a:gd name="T20" fmla="*/ 10 w 87"/>
                    <a:gd name="T21" fmla="*/ 7 h 40"/>
                    <a:gd name="T22" fmla="*/ 15 w 87"/>
                    <a:gd name="T23" fmla="*/ 9 h 40"/>
                    <a:gd name="T24" fmla="*/ 23 w 87"/>
                    <a:gd name="T25" fmla="*/ 12 h 40"/>
                    <a:gd name="T26" fmla="*/ 29 w 87"/>
                    <a:gd name="T27" fmla="*/ 15 h 40"/>
                    <a:gd name="T28" fmla="*/ 36 w 87"/>
                    <a:gd name="T29" fmla="*/ 18 h 40"/>
                    <a:gd name="T30" fmla="*/ 44 w 87"/>
                    <a:gd name="T31" fmla="*/ 22 h 40"/>
                    <a:gd name="T32" fmla="*/ 51 w 87"/>
                    <a:gd name="T33" fmla="*/ 27 h 40"/>
                    <a:gd name="T34" fmla="*/ 60 w 87"/>
                    <a:gd name="T35" fmla="*/ 15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ES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60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61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57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58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54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55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103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104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6 w 109"/>
                <a:gd name="T3" fmla="*/ 1 h 156"/>
                <a:gd name="T4" fmla="*/ 22 w 109"/>
                <a:gd name="T5" fmla="*/ 5 h 156"/>
                <a:gd name="T6" fmla="*/ 45 w 109"/>
                <a:gd name="T7" fmla="*/ 13 h 156"/>
                <a:gd name="T8" fmla="*/ 70 w 109"/>
                <a:gd name="T9" fmla="*/ 26 h 156"/>
                <a:gd name="T10" fmla="*/ 94 w 109"/>
                <a:gd name="T11" fmla="*/ 47 h 156"/>
                <a:gd name="T12" fmla="*/ 116 w 109"/>
                <a:gd name="T13" fmla="*/ 76 h 156"/>
                <a:gd name="T14" fmla="*/ 130 w 109"/>
                <a:gd name="T15" fmla="*/ 116 h 156"/>
                <a:gd name="T16" fmla="*/ 132 w 109"/>
                <a:gd name="T17" fmla="*/ 167 h 156"/>
                <a:gd name="T18" fmla="*/ 127 w 109"/>
                <a:gd name="T19" fmla="*/ 167 h 156"/>
                <a:gd name="T20" fmla="*/ 120 w 109"/>
                <a:gd name="T21" fmla="*/ 167 h 156"/>
                <a:gd name="T22" fmla="*/ 113 w 109"/>
                <a:gd name="T23" fmla="*/ 167 h 156"/>
                <a:gd name="T24" fmla="*/ 105 w 109"/>
                <a:gd name="T25" fmla="*/ 165 h 156"/>
                <a:gd name="T26" fmla="*/ 98 w 109"/>
                <a:gd name="T27" fmla="*/ 164 h 156"/>
                <a:gd name="T28" fmla="*/ 90 w 109"/>
                <a:gd name="T29" fmla="*/ 161 h 156"/>
                <a:gd name="T30" fmla="*/ 80 w 109"/>
                <a:gd name="T31" fmla="*/ 155 h 156"/>
                <a:gd name="T32" fmla="*/ 70 w 109"/>
                <a:gd name="T33" fmla="*/ 149 h 156"/>
                <a:gd name="T34" fmla="*/ 64 w 109"/>
                <a:gd name="T35" fmla="*/ 135 h 156"/>
                <a:gd name="T36" fmla="*/ 64 w 109"/>
                <a:gd name="T37" fmla="*/ 119 h 156"/>
                <a:gd name="T38" fmla="*/ 68 w 109"/>
                <a:gd name="T39" fmla="*/ 103 h 156"/>
                <a:gd name="T40" fmla="*/ 71 w 109"/>
                <a:gd name="T41" fmla="*/ 86 h 156"/>
                <a:gd name="T42" fmla="*/ 68 w 109"/>
                <a:gd name="T43" fmla="*/ 66 h 156"/>
                <a:gd name="T44" fmla="*/ 58 w 109"/>
                <a:gd name="T45" fmla="*/ 46 h 156"/>
                <a:gd name="T46" fmla="*/ 38 w 109"/>
                <a:gd name="T47" fmla="*/ 25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4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7 w 54"/>
                <a:gd name="T5" fmla="*/ 3 h 40"/>
                <a:gd name="T6" fmla="*/ 16 w 54"/>
                <a:gd name="T7" fmla="*/ 9 h 40"/>
                <a:gd name="T8" fmla="*/ 26 w 54"/>
                <a:gd name="T9" fmla="*/ 13 h 40"/>
                <a:gd name="T10" fmla="*/ 35 w 54"/>
                <a:gd name="T11" fmla="*/ 16 h 40"/>
                <a:gd name="T12" fmla="*/ 46 w 54"/>
                <a:gd name="T13" fmla="*/ 18 h 40"/>
                <a:gd name="T14" fmla="*/ 56 w 54"/>
                <a:gd name="T15" fmla="*/ 19 h 40"/>
                <a:gd name="T16" fmla="*/ 66 w 54"/>
                <a:gd name="T17" fmla="*/ 17 h 40"/>
                <a:gd name="T18" fmla="*/ 65 w 54"/>
                <a:gd name="T19" fmla="*/ 27 h 40"/>
                <a:gd name="T20" fmla="*/ 61 w 54"/>
                <a:gd name="T21" fmla="*/ 35 h 40"/>
                <a:gd name="T22" fmla="*/ 54 w 54"/>
                <a:gd name="T23" fmla="*/ 41 h 40"/>
                <a:gd name="T24" fmla="*/ 45 w 54"/>
                <a:gd name="T25" fmla="*/ 43 h 40"/>
                <a:gd name="T26" fmla="*/ 34 w 54"/>
                <a:gd name="T27" fmla="*/ 42 h 40"/>
                <a:gd name="T28" fmla="*/ 23 w 54"/>
                <a:gd name="T29" fmla="*/ 34 h 40"/>
                <a:gd name="T30" fmla="*/ 12 w 54"/>
                <a:gd name="T31" fmla="*/ 22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4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4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4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4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4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6 h 237"/>
                <a:gd name="T4" fmla="*/ 4 w 257"/>
                <a:gd name="T5" fmla="*/ 52 h 237"/>
                <a:gd name="T6" fmla="*/ 8 w 257"/>
                <a:gd name="T7" fmla="*/ 78 h 237"/>
                <a:gd name="T8" fmla="*/ 15 w 257"/>
                <a:gd name="T9" fmla="*/ 101 h 237"/>
                <a:gd name="T10" fmla="*/ 24 w 257"/>
                <a:gd name="T11" fmla="*/ 123 h 237"/>
                <a:gd name="T12" fmla="*/ 36 w 257"/>
                <a:gd name="T13" fmla="*/ 146 h 237"/>
                <a:gd name="T14" fmla="*/ 51 w 257"/>
                <a:gd name="T15" fmla="*/ 166 h 237"/>
                <a:gd name="T16" fmla="*/ 68 w 257"/>
                <a:gd name="T17" fmla="*/ 184 h 237"/>
                <a:gd name="T18" fmla="*/ 90 w 257"/>
                <a:gd name="T19" fmla="*/ 201 h 237"/>
                <a:gd name="T20" fmla="*/ 115 w 257"/>
                <a:gd name="T21" fmla="*/ 215 h 237"/>
                <a:gd name="T22" fmla="*/ 142 w 257"/>
                <a:gd name="T23" fmla="*/ 226 h 237"/>
                <a:gd name="T24" fmla="*/ 175 w 257"/>
                <a:gd name="T25" fmla="*/ 236 h 237"/>
                <a:gd name="T26" fmla="*/ 211 w 257"/>
                <a:gd name="T27" fmla="*/ 242 h 237"/>
                <a:gd name="T28" fmla="*/ 252 w 257"/>
                <a:gd name="T29" fmla="*/ 245 h 237"/>
                <a:gd name="T30" fmla="*/ 294 w 257"/>
                <a:gd name="T31" fmla="*/ 244 h 237"/>
                <a:gd name="T32" fmla="*/ 344 w 257"/>
                <a:gd name="T33" fmla="*/ 240 h 237"/>
                <a:gd name="T34" fmla="*/ 300 w 257"/>
                <a:gd name="T35" fmla="*/ 235 h 237"/>
                <a:gd name="T36" fmla="*/ 261 w 257"/>
                <a:gd name="T37" fmla="*/ 227 h 237"/>
                <a:gd name="T38" fmla="*/ 228 w 257"/>
                <a:gd name="T39" fmla="*/ 219 h 237"/>
                <a:gd name="T40" fmla="*/ 198 w 257"/>
                <a:gd name="T41" fmla="*/ 211 h 237"/>
                <a:gd name="T42" fmla="*/ 171 w 257"/>
                <a:gd name="T43" fmla="*/ 200 h 237"/>
                <a:gd name="T44" fmla="*/ 150 w 257"/>
                <a:gd name="T45" fmla="*/ 188 h 237"/>
                <a:gd name="T46" fmla="*/ 130 w 257"/>
                <a:gd name="T47" fmla="*/ 175 h 237"/>
                <a:gd name="T48" fmla="*/ 112 w 257"/>
                <a:gd name="T49" fmla="*/ 160 h 237"/>
                <a:gd name="T50" fmla="*/ 96 w 257"/>
                <a:gd name="T51" fmla="*/ 146 h 237"/>
                <a:gd name="T52" fmla="*/ 82 w 257"/>
                <a:gd name="T53" fmla="*/ 129 h 237"/>
                <a:gd name="T54" fmla="*/ 70 w 257"/>
                <a:gd name="T55" fmla="*/ 111 h 237"/>
                <a:gd name="T56" fmla="*/ 58 w 257"/>
                <a:gd name="T57" fmla="*/ 91 h 237"/>
                <a:gd name="T58" fmla="*/ 44 w 257"/>
                <a:gd name="T59" fmla="*/ 71 h 237"/>
                <a:gd name="T60" fmla="*/ 31 w 257"/>
                <a:gd name="T61" fmla="*/ 49 h 237"/>
                <a:gd name="T62" fmla="*/ 16 w 257"/>
                <a:gd name="T63" fmla="*/ 25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4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104 w 124"/>
                <a:gd name="T1" fmla="*/ 0 h 110"/>
                <a:gd name="T2" fmla="*/ 167 w 124"/>
                <a:gd name="T3" fmla="*/ 113 h 110"/>
                <a:gd name="T4" fmla="*/ 162 w 124"/>
                <a:gd name="T5" fmla="*/ 112 h 110"/>
                <a:gd name="T6" fmla="*/ 144 w 124"/>
                <a:gd name="T7" fmla="*/ 110 h 110"/>
                <a:gd name="T8" fmla="*/ 120 w 124"/>
                <a:gd name="T9" fmla="*/ 106 h 110"/>
                <a:gd name="T10" fmla="*/ 92 w 124"/>
                <a:gd name="T11" fmla="*/ 104 h 110"/>
                <a:gd name="T12" fmla="*/ 61 w 124"/>
                <a:gd name="T13" fmla="*/ 101 h 110"/>
                <a:gd name="T14" fmla="*/ 34 w 124"/>
                <a:gd name="T15" fmla="*/ 102 h 110"/>
                <a:gd name="T16" fmla="*/ 12 w 124"/>
                <a:gd name="T17" fmla="*/ 107 h 110"/>
                <a:gd name="T18" fmla="*/ 0 w 124"/>
                <a:gd name="T19" fmla="*/ 115 h 110"/>
                <a:gd name="T20" fmla="*/ 5 w 124"/>
                <a:gd name="T21" fmla="*/ 102 h 110"/>
                <a:gd name="T22" fmla="*/ 11 w 124"/>
                <a:gd name="T23" fmla="*/ 93 h 110"/>
                <a:gd name="T24" fmla="*/ 22 w 124"/>
                <a:gd name="T25" fmla="*/ 86 h 110"/>
                <a:gd name="T26" fmla="*/ 34 w 124"/>
                <a:gd name="T27" fmla="*/ 79 h 110"/>
                <a:gd name="T28" fmla="*/ 48 w 124"/>
                <a:gd name="T29" fmla="*/ 75 h 110"/>
                <a:gd name="T30" fmla="*/ 63 w 124"/>
                <a:gd name="T31" fmla="*/ 74 h 110"/>
                <a:gd name="T32" fmla="*/ 79 w 124"/>
                <a:gd name="T33" fmla="*/ 74 h 110"/>
                <a:gd name="T34" fmla="*/ 97 w 124"/>
                <a:gd name="T35" fmla="*/ 77 h 110"/>
                <a:gd name="T36" fmla="*/ 98 w 124"/>
                <a:gd name="T37" fmla="*/ 74 h 110"/>
                <a:gd name="T38" fmla="*/ 94 w 124"/>
                <a:gd name="T39" fmla="*/ 59 h 110"/>
                <a:gd name="T40" fmla="*/ 90 w 124"/>
                <a:gd name="T41" fmla="*/ 40 h 110"/>
                <a:gd name="T42" fmla="*/ 88 w 124"/>
                <a:gd name="T43" fmla="*/ 31 h 110"/>
                <a:gd name="T44" fmla="*/ 85 w 124"/>
                <a:gd name="T45" fmla="*/ 31 h 110"/>
                <a:gd name="T46" fmla="*/ 82 w 124"/>
                <a:gd name="T47" fmla="*/ 30 h 110"/>
                <a:gd name="T48" fmla="*/ 79 w 124"/>
                <a:gd name="T49" fmla="*/ 27 h 110"/>
                <a:gd name="T50" fmla="*/ 77 w 124"/>
                <a:gd name="T51" fmla="*/ 24 h 110"/>
                <a:gd name="T52" fmla="*/ 77 w 124"/>
                <a:gd name="T53" fmla="*/ 20 h 110"/>
                <a:gd name="T54" fmla="*/ 79 w 124"/>
                <a:gd name="T55" fmla="*/ 15 h 110"/>
                <a:gd name="T56" fmla="*/ 89 w 124"/>
                <a:gd name="T57" fmla="*/ 8 h 110"/>
                <a:gd name="T58" fmla="*/ 104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4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7 w 109"/>
                <a:gd name="T3" fmla="*/ 1 h 156"/>
                <a:gd name="T4" fmla="*/ 24 w 109"/>
                <a:gd name="T5" fmla="*/ 5 h 156"/>
                <a:gd name="T6" fmla="*/ 50 w 109"/>
                <a:gd name="T7" fmla="*/ 12 h 156"/>
                <a:gd name="T8" fmla="*/ 78 w 109"/>
                <a:gd name="T9" fmla="*/ 25 h 156"/>
                <a:gd name="T10" fmla="*/ 105 w 109"/>
                <a:gd name="T11" fmla="*/ 45 h 156"/>
                <a:gd name="T12" fmla="*/ 129 w 109"/>
                <a:gd name="T13" fmla="*/ 73 h 156"/>
                <a:gd name="T14" fmla="*/ 144 w 109"/>
                <a:gd name="T15" fmla="*/ 111 h 156"/>
                <a:gd name="T16" fmla="*/ 147 w 109"/>
                <a:gd name="T17" fmla="*/ 160 h 156"/>
                <a:gd name="T18" fmla="*/ 142 w 109"/>
                <a:gd name="T19" fmla="*/ 160 h 156"/>
                <a:gd name="T20" fmla="*/ 134 w 109"/>
                <a:gd name="T21" fmla="*/ 160 h 156"/>
                <a:gd name="T22" fmla="*/ 125 w 109"/>
                <a:gd name="T23" fmla="*/ 160 h 156"/>
                <a:gd name="T24" fmla="*/ 117 w 109"/>
                <a:gd name="T25" fmla="*/ 158 h 156"/>
                <a:gd name="T26" fmla="*/ 109 w 109"/>
                <a:gd name="T27" fmla="*/ 157 h 156"/>
                <a:gd name="T28" fmla="*/ 100 w 109"/>
                <a:gd name="T29" fmla="*/ 154 h 156"/>
                <a:gd name="T30" fmla="*/ 89 w 109"/>
                <a:gd name="T31" fmla="*/ 149 h 156"/>
                <a:gd name="T32" fmla="*/ 78 w 109"/>
                <a:gd name="T33" fmla="*/ 143 h 156"/>
                <a:gd name="T34" fmla="*/ 71 w 109"/>
                <a:gd name="T35" fmla="*/ 129 h 156"/>
                <a:gd name="T36" fmla="*/ 71 w 109"/>
                <a:gd name="T37" fmla="*/ 114 h 156"/>
                <a:gd name="T38" fmla="*/ 76 w 109"/>
                <a:gd name="T39" fmla="*/ 98 h 156"/>
                <a:gd name="T40" fmla="*/ 80 w 109"/>
                <a:gd name="T41" fmla="*/ 82 h 156"/>
                <a:gd name="T42" fmla="*/ 76 w 109"/>
                <a:gd name="T43" fmla="*/ 64 h 156"/>
                <a:gd name="T44" fmla="*/ 65 w 109"/>
                <a:gd name="T45" fmla="*/ 44 h 156"/>
                <a:gd name="T46" fmla="*/ 42 w 109"/>
                <a:gd name="T47" fmla="*/ 24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4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42 w 46"/>
                <a:gd name="T1" fmla="*/ 0 h 94"/>
                <a:gd name="T2" fmla="*/ 27 w 46"/>
                <a:gd name="T3" fmla="*/ 39 h 94"/>
                <a:gd name="T4" fmla="*/ 20 w 46"/>
                <a:gd name="T5" fmla="*/ 64 h 94"/>
                <a:gd name="T6" fmla="*/ 15 w 46"/>
                <a:gd name="T7" fmla="*/ 82 h 94"/>
                <a:gd name="T8" fmla="*/ 0 w 46"/>
                <a:gd name="T9" fmla="*/ 97 h 94"/>
                <a:gd name="T10" fmla="*/ 16 w 46"/>
                <a:gd name="T11" fmla="*/ 91 h 94"/>
                <a:gd name="T12" fmla="*/ 31 w 46"/>
                <a:gd name="T13" fmla="*/ 83 h 94"/>
                <a:gd name="T14" fmla="*/ 43 w 46"/>
                <a:gd name="T15" fmla="*/ 71 h 94"/>
                <a:gd name="T16" fmla="*/ 54 w 46"/>
                <a:gd name="T17" fmla="*/ 59 h 94"/>
                <a:gd name="T18" fmla="*/ 61 w 46"/>
                <a:gd name="T19" fmla="*/ 45 h 94"/>
                <a:gd name="T20" fmla="*/ 62 w 46"/>
                <a:gd name="T21" fmla="*/ 31 h 94"/>
                <a:gd name="T22" fmla="*/ 57 w 46"/>
                <a:gd name="T23" fmla="*/ 15 h 94"/>
                <a:gd name="T24" fmla="*/ 42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5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8 w 54"/>
                <a:gd name="T5" fmla="*/ 3 h 40"/>
                <a:gd name="T6" fmla="*/ 17 w 54"/>
                <a:gd name="T7" fmla="*/ 8 h 40"/>
                <a:gd name="T8" fmla="*/ 28 w 54"/>
                <a:gd name="T9" fmla="*/ 12 h 40"/>
                <a:gd name="T10" fmla="*/ 39 w 54"/>
                <a:gd name="T11" fmla="*/ 15 h 40"/>
                <a:gd name="T12" fmla="*/ 51 w 54"/>
                <a:gd name="T13" fmla="*/ 17 h 40"/>
                <a:gd name="T14" fmla="*/ 61 w 54"/>
                <a:gd name="T15" fmla="*/ 18 h 40"/>
                <a:gd name="T16" fmla="*/ 72 w 54"/>
                <a:gd name="T17" fmla="*/ 16 h 40"/>
                <a:gd name="T18" fmla="*/ 71 w 54"/>
                <a:gd name="T19" fmla="*/ 26 h 40"/>
                <a:gd name="T20" fmla="*/ 67 w 54"/>
                <a:gd name="T21" fmla="*/ 34 h 40"/>
                <a:gd name="T22" fmla="*/ 59 w 54"/>
                <a:gd name="T23" fmla="*/ 39 h 40"/>
                <a:gd name="T24" fmla="*/ 49 w 54"/>
                <a:gd name="T25" fmla="*/ 41 h 40"/>
                <a:gd name="T26" fmla="*/ 37 w 54"/>
                <a:gd name="T27" fmla="*/ 40 h 40"/>
                <a:gd name="T28" fmla="*/ 25 w 54"/>
                <a:gd name="T29" fmla="*/ 33 h 40"/>
                <a:gd name="T30" fmla="*/ 13 w 54"/>
                <a:gd name="T31" fmla="*/ 21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5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5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22 w 596"/>
                <a:gd name="T1" fmla="*/ 381 h 666"/>
                <a:gd name="T2" fmla="*/ 8 w 596"/>
                <a:gd name="T3" fmla="*/ 351 h 666"/>
                <a:gd name="T4" fmla="*/ 0 w 596"/>
                <a:gd name="T5" fmla="*/ 298 h 666"/>
                <a:gd name="T6" fmla="*/ 5 w 596"/>
                <a:gd name="T7" fmla="*/ 229 h 666"/>
                <a:gd name="T8" fmla="*/ 34 w 596"/>
                <a:gd name="T9" fmla="*/ 156 h 666"/>
                <a:gd name="T10" fmla="*/ 93 w 596"/>
                <a:gd name="T11" fmla="*/ 87 h 666"/>
                <a:gd name="T12" fmla="*/ 192 w 596"/>
                <a:gd name="T13" fmla="*/ 32 h 666"/>
                <a:gd name="T14" fmla="*/ 333 w 596"/>
                <a:gd name="T15" fmla="*/ 2 h 666"/>
                <a:gd name="T16" fmla="*/ 513 w 596"/>
                <a:gd name="T17" fmla="*/ 9 h 666"/>
                <a:gd name="T18" fmla="*/ 653 w 596"/>
                <a:gd name="T19" fmla="*/ 70 h 666"/>
                <a:gd name="T20" fmla="*/ 747 w 596"/>
                <a:gd name="T21" fmla="*/ 170 h 666"/>
                <a:gd name="T22" fmla="*/ 797 w 596"/>
                <a:gd name="T23" fmla="*/ 293 h 666"/>
                <a:gd name="T24" fmla="*/ 803 w 596"/>
                <a:gd name="T25" fmla="*/ 421 h 666"/>
                <a:gd name="T26" fmla="*/ 764 w 596"/>
                <a:gd name="T27" fmla="*/ 541 h 666"/>
                <a:gd name="T28" fmla="*/ 684 w 596"/>
                <a:gd name="T29" fmla="*/ 633 h 666"/>
                <a:gd name="T30" fmla="*/ 563 w 596"/>
                <a:gd name="T31" fmla="*/ 683 h 666"/>
                <a:gd name="T32" fmla="*/ 525 w 596"/>
                <a:gd name="T33" fmla="*/ 679 h 666"/>
                <a:gd name="T34" fmla="*/ 595 w 596"/>
                <a:gd name="T35" fmla="*/ 636 h 666"/>
                <a:gd name="T36" fmla="*/ 650 w 596"/>
                <a:gd name="T37" fmla="*/ 560 h 666"/>
                <a:gd name="T38" fmla="*/ 687 w 596"/>
                <a:gd name="T39" fmla="*/ 468 h 666"/>
                <a:gd name="T40" fmla="*/ 701 w 596"/>
                <a:gd name="T41" fmla="*/ 366 h 666"/>
                <a:gd name="T42" fmla="*/ 693 w 596"/>
                <a:gd name="T43" fmla="*/ 266 h 666"/>
                <a:gd name="T44" fmla="*/ 654 w 596"/>
                <a:gd name="T45" fmla="*/ 179 h 666"/>
                <a:gd name="T46" fmla="*/ 584 w 596"/>
                <a:gd name="T47" fmla="*/ 115 h 666"/>
                <a:gd name="T48" fmla="*/ 460 w 596"/>
                <a:gd name="T49" fmla="*/ 77 h 666"/>
                <a:gd name="T50" fmla="*/ 332 w 596"/>
                <a:gd name="T51" fmla="*/ 63 h 666"/>
                <a:gd name="T52" fmla="*/ 235 w 596"/>
                <a:gd name="T53" fmla="*/ 73 h 666"/>
                <a:gd name="T54" fmla="*/ 163 w 596"/>
                <a:gd name="T55" fmla="*/ 104 h 666"/>
                <a:gd name="T56" fmla="*/ 113 w 596"/>
                <a:gd name="T57" fmla="*/ 153 h 666"/>
                <a:gd name="T58" fmla="*/ 77 w 596"/>
                <a:gd name="T59" fmla="*/ 212 h 666"/>
                <a:gd name="T60" fmla="*/ 54 w 596"/>
                <a:gd name="T61" fmla="*/ 280 h 666"/>
                <a:gd name="T62" fmla="*/ 38 w 596"/>
                <a:gd name="T63" fmla="*/ 349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83341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cambiar el estilo de título	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183343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183344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183345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DCC1D3BD-2AD3-4E83-8D43-2265EFC14A72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4"/>
          <p:cNvSpPr>
            <a:spLocks noGrp="1" noChangeArrowheads="1"/>
          </p:cNvSpPr>
          <p:nvPr>
            <p:ph type="title"/>
          </p:nvPr>
        </p:nvSpPr>
        <p:spPr>
          <a:xfrm>
            <a:off x="179388" y="260350"/>
            <a:ext cx="8569325" cy="914400"/>
          </a:xfrm>
        </p:spPr>
        <p:txBody>
          <a:bodyPr/>
          <a:lstStyle/>
          <a:p>
            <a:pPr eaLnBrk="1" hangingPunct="1">
              <a:defRPr/>
            </a:pPr>
            <a:r>
              <a:rPr lang="es-ES" altLang="es-ES" sz="4000" dirty="0" smtClean="0"/>
              <a:t>XXXI TORNEO DE NAVIDAD</a:t>
            </a:r>
            <a:br>
              <a:rPr lang="es-ES" altLang="es-ES" sz="4000" dirty="0" smtClean="0"/>
            </a:br>
            <a:r>
              <a:rPr lang="es-ES" altLang="es-ES" sz="1800" dirty="0" smtClean="0"/>
              <a:t>20 DE DICIEMBRE DE 2020</a:t>
            </a:r>
            <a:endParaRPr lang="es-ES" altLang="es-ES" sz="4000" dirty="0" smtClean="0"/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4924425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None/>
            </a:pPr>
            <a:r>
              <a:rPr lang="es-ES" altLang="es-ES" sz="2400" dirty="0" smtClean="0"/>
              <a:t>INFORMACIÓN</a:t>
            </a:r>
            <a:endParaRPr lang="es-ES" altLang="es-ES" sz="2400" dirty="0"/>
          </a:p>
          <a:p>
            <a:pPr eaLnBrk="1" hangingPunct="1">
              <a:lnSpc>
                <a:spcPct val="80000"/>
              </a:lnSpc>
            </a:pPr>
            <a:r>
              <a:rPr lang="es-ES" altLang="es-ES" sz="1400" dirty="0" smtClean="0"/>
              <a:t>Torneo Local (Socios y jugadores de Almansa)</a:t>
            </a:r>
          </a:p>
          <a:p>
            <a:pPr eaLnBrk="1" hangingPunct="1">
              <a:lnSpc>
                <a:spcPct val="80000"/>
              </a:lnSpc>
            </a:pPr>
            <a:r>
              <a:rPr lang="es-ES" altLang="es-ES" sz="1400" dirty="0" smtClean="0"/>
              <a:t>Hora </a:t>
            </a:r>
            <a:r>
              <a:rPr lang="es-ES" altLang="es-ES" sz="1400" dirty="0"/>
              <a:t>de comienzo: 11:00 </a:t>
            </a:r>
            <a:r>
              <a:rPr lang="es-ES" altLang="es-ES" sz="1400" dirty="0" smtClean="0"/>
              <a:t>h en </a:t>
            </a:r>
            <a:r>
              <a:rPr lang="es-ES" altLang="es-ES" sz="1400" dirty="0"/>
              <a:t>la plataforma </a:t>
            </a:r>
            <a:r>
              <a:rPr lang="es-ES" altLang="es-ES" sz="1400" dirty="0" smtClean="0"/>
              <a:t>lichess.org</a:t>
            </a:r>
          </a:p>
          <a:p>
            <a:pPr eaLnBrk="1" hangingPunct="1">
              <a:lnSpc>
                <a:spcPct val="80000"/>
              </a:lnSpc>
            </a:pPr>
            <a:r>
              <a:rPr lang="es-ES" altLang="es-ES" sz="1400" dirty="0" smtClean="0"/>
              <a:t>Suizo </a:t>
            </a:r>
            <a:r>
              <a:rPr lang="es-ES" altLang="es-ES" sz="1400" dirty="0" smtClean="0"/>
              <a:t>a 7 rondas</a:t>
            </a:r>
          </a:p>
          <a:p>
            <a:pPr eaLnBrk="1" hangingPunct="1">
              <a:lnSpc>
                <a:spcPct val="80000"/>
              </a:lnSpc>
            </a:pPr>
            <a:r>
              <a:rPr lang="es-ES" altLang="es-ES" sz="1400" dirty="0" smtClean="0"/>
              <a:t>5 </a:t>
            </a:r>
            <a:r>
              <a:rPr lang="es-ES" altLang="es-ES" sz="1400" dirty="0" smtClean="0"/>
              <a:t>minutos por jugador + 3 segundos por </a:t>
            </a:r>
            <a:r>
              <a:rPr lang="es-ES" altLang="es-ES" sz="1400" dirty="0" smtClean="0"/>
              <a:t>jugada</a:t>
            </a:r>
          </a:p>
          <a:p>
            <a:pPr eaLnBrk="1" hangingPunct="1">
              <a:lnSpc>
                <a:spcPct val="80000"/>
              </a:lnSpc>
            </a:pPr>
            <a:r>
              <a:rPr lang="es-ES" altLang="es-ES" sz="1400" dirty="0" smtClean="0"/>
              <a:t>Inscripción gratuita</a:t>
            </a:r>
            <a:endParaRPr lang="es-ES" altLang="es-ES" sz="1400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es-ES" sz="1400" b="1" u="sng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es-ES" sz="1400" b="1" u="sng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es-ES" sz="1400" b="1" u="sng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es-ES" sz="1400" b="1" u="sng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es-ES" sz="1400" b="1" u="sng" dirty="0" smtClean="0"/>
          </a:p>
          <a:p>
            <a:pPr algn="ctr" eaLnBrk="1" hangingPunct="1">
              <a:lnSpc>
                <a:spcPct val="80000"/>
              </a:lnSpc>
              <a:buNone/>
            </a:pPr>
            <a:endParaRPr lang="es-ES" altLang="es-ES" sz="1400" b="1" u="sng" dirty="0" smtClean="0"/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es-ES" altLang="es-ES" sz="2400" dirty="0"/>
              <a:t>PATROCINA</a:t>
            </a:r>
            <a:endParaRPr lang="es-ES" altLang="es-ES" sz="2400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es-ES" sz="1400" b="1" u="sng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es-ES" sz="1400" b="1" u="sng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es-ES" sz="1400" b="1" u="sng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es-ES" sz="1400" b="1" u="sng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es-ES" sz="1400" b="1" u="sng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es-ES" sz="1400" b="1" u="sng" dirty="0" smtClean="0"/>
          </a:p>
        </p:txBody>
      </p:sp>
      <p:sp>
        <p:nvSpPr>
          <p:cNvPr id="307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429124" y="1600200"/>
            <a:ext cx="4429156" cy="4637088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None/>
            </a:pPr>
            <a:r>
              <a:rPr lang="es-ES" altLang="es-ES" sz="2400" dirty="0" smtClean="0"/>
              <a:t>PREMIOS</a:t>
            </a:r>
          </a:p>
          <a:p>
            <a:pPr algn="ctr" eaLnBrk="1" hangingPunct="1">
              <a:lnSpc>
                <a:spcPct val="80000"/>
              </a:lnSpc>
            </a:pPr>
            <a:endParaRPr lang="es-ES" altLang="es-ES" sz="12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s-ES" altLang="es-ES" sz="1200" b="1" dirty="0" smtClean="0"/>
              <a:t>GENERAL</a:t>
            </a:r>
            <a:endParaRPr lang="es-ES" altLang="es-ES" sz="1200" b="1" dirty="0" smtClean="0"/>
          </a:p>
          <a:p>
            <a:pPr eaLnBrk="1" hangingPunct="1">
              <a:lnSpc>
                <a:spcPct val="80000"/>
              </a:lnSpc>
            </a:pPr>
            <a:r>
              <a:rPr lang="es-ES" altLang="es-ES" sz="1200" dirty="0" smtClean="0"/>
              <a:t>3 primeros</a:t>
            </a:r>
            <a:endParaRPr lang="es-ES" altLang="es-ES" sz="1200" dirty="0" smtClean="0"/>
          </a:p>
          <a:p>
            <a:pPr eaLnBrk="1" hangingPunct="1">
              <a:lnSpc>
                <a:spcPct val="80000"/>
              </a:lnSpc>
            </a:pPr>
            <a:r>
              <a:rPr lang="es-ES" altLang="es-ES" sz="1200" dirty="0" smtClean="0"/>
              <a:t>Primera femenina</a:t>
            </a:r>
            <a:endParaRPr lang="es-ES" altLang="es-ES" sz="1200" dirty="0" smtClean="0"/>
          </a:p>
          <a:p>
            <a:pPr eaLnBrk="1" hangingPunct="1">
              <a:lnSpc>
                <a:spcPct val="80000"/>
              </a:lnSpc>
            </a:pPr>
            <a:r>
              <a:rPr lang="es-ES" altLang="es-ES" sz="1200" dirty="0" smtClean="0"/>
              <a:t>Primer sub-1500 </a:t>
            </a:r>
            <a:r>
              <a:rPr lang="es-ES" altLang="es-ES" sz="1200" dirty="0" smtClean="0"/>
              <a:t>FIDE</a:t>
            </a:r>
          </a:p>
          <a:p>
            <a:pPr eaLnBrk="1" hangingPunct="1">
              <a:lnSpc>
                <a:spcPct val="80000"/>
              </a:lnSpc>
            </a:pPr>
            <a:r>
              <a:rPr lang="es-ES" altLang="es-ES" sz="1200" dirty="0" smtClean="0"/>
              <a:t>Primer sin </a:t>
            </a:r>
            <a:r>
              <a:rPr lang="es-ES" altLang="es-ES" sz="1200" dirty="0" smtClean="0"/>
              <a:t>ELO FIDE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s-ES" altLang="es-ES" sz="1200" b="1" dirty="0" smtClean="0"/>
              <a:t>Todos los premios son UNA </a:t>
            </a:r>
            <a:r>
              <a:rPr lang="es-ES" altLang="es-ES" sz="1200" b="1" dirty="0" smtClean="0"/>
              <a:t>CESTA DE NAVIDAD</a:t>
            </a:r>
          </a:p>
          <a:p>
            <a:pPr eaLnBrk="1" hangingPunct="1">
              <a:lnSpc>
                <a:spcPct val="80000"/>
              </a:lnSpc>
            </a:pPr>
            <a:endParaRPr lang="es-ES" altLang="es-ES" sz="1200" b="1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s-ES" altLang="es-ES" sz="1200" b="1" dirty="0" smtClean="0"/>
              <a:t>CATEGORÍAS SUB -8, SUB-10 SUB-12 Y SUB-14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altLang="es-ES" sz="1200" dirty="0" smtClean="0"/>
              <a:t>1º Trofeo </a:t>
            </a:r>
            <a:r>
              <a:rPr lang="es-ES" altLang="es-ES" sz="1200" dirty="0" smtClean="0"/>
              <a:t>y libro de </a:t>
            </a:r>
            <a:r>
              <a:rPr lang="es-ES" altLang="es-ES" sz="1200" dirty="0"/>
              <a:t>ajedrez (de cada </a:t>
            </a:r>
            <a:r>
              <a:rPr lang="es-ES" altLang="es-ES" sz="1200" dirty="0" smtClean="0"/>
              <a:t>categoría)</a:t>
            </a:r>
            <a:endParaRPr lang="es-ES" altLang="es-ES" sz="1200" dirty="0" smtClean="0"/>
          </a:p>
          <a:p>
            <a:pPr eaLnBrk="1" hangingPunct="1">
              <a:lnSpc>
                <a:spcPct val="80000"/>
              </a:lnSpc>
            </a:pPr>
            <a:r>
              <a:rPr lang="es-ES" altLang="es-ES" sz="1200" dirty="0" smtClean="0"/>
              <a:t>2º </a:t>
            </a:r>
            <a:r>
              <a:rPr lang="es-ES" altLang="es-ES" sz="1200" dirty="0"/>
              <a:t>Trofeo (de cada categoría</a:t>
            </a:r>
            <a:r>
              <a:rPr lang="es-ES" altLang="es-ES" sz="1200" dirty="0" smtClean="0"/>
              <a:t>)</a:t>
            </a:r>
            <a:endParaRPr lang="es-ES" altLang="es-ES" sz="1200" dirty="0" smtClean="0"/>
          </a:p>
          <a:p>
            <a:pPr algn="just" eaLnBrk="1" hangingPunct="1">
              <a:lnSpc>
                <a:spcPct val="80000"/>
              </a:lnSpc>
            </a:pPr>
            <a:r>
              <a:rPr lang="es-ES" altLang="es-ES" sz="1200" dirty="0" smtClean="0"/>
              <a:t>3º Trofeo </a:t>
            </a:r>
            <a:r>
              <a:rPr lang="es-ES" altLang="es-ES" sz="1200" dirty="0"/>
              <a:t>(de cada categoría)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s-ES" altLang="es-ES" sz="12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s-ES" altLang="es-ES" sz="1200" dirty="0" smtClean="0"/>
              <a:t>Todos </a:t>
            </a:r>
            <a:r>
              <a:rPr lang="es-ES" altLang="es-ES" sz="1200" dirty="0" smtClean="0"/>
              <a:t>los participantes tendrán un recuerdo de participación.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es-ES" sz="1400" b="1" dirty="0" smtClean="0">
              <a:latin typeface="Lucida Calligraphy" pitchFamily="66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altLang="es-ES" sz="2400" dirty="0"/>
              <a:t>ORGANIZA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altLang="es-ES" sz="1200" dirty="0" smtClean="0"/>
              <a:t>CLUB DE AJEDREZ ALMANSA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es-ES" sz="1200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es-ES" sz="1200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es-ES" sz="1200" dirty="0" smtClean="0"/>
          </a:p>
        </p:txBody>
      </p:sp>
      <p:pic>
        <p:nvPicPr>
          <p:cNvPr id="3077" name="Picture 8" descr="diputac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5143512"/>
            <a:ext cx="1368425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9" descr="JUNTA DE COMUNIDAD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0430" y="5000636"/>
            <a:ext cx="6477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4" descr="Escudoalmans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4857760"/>
            <a:ext cx="747712" cy="128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Imagen" descr="lichess-tile-wid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7664" y="3623100"/>
            <a:ext cx="1705066" cy="974324"/>
          </a:xfrm>
          <a:prstGeom prst="rect">
            <a:avLst/>
          </a:prstGeom>
        </p:spPr>
      </p:pic>
      <p:pic>
        <p:nvPicPr>
          <p:cNvPr id="10" name="9 Imagen" descr="almansa 4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429256" y="5500702"/>
            <a:ext cx="2455540" cy="736662"/>
          </a:xfrm>
          <a:prstGeom prst="rect">
            <a:avLst/>
          </a:prstGeom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Globos">
  <a:themeElements>
    <a:clrScheme name="Globo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Globo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o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o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o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o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o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o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o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o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o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120</TotalTime>
  <Words>109</Words>
  <Application>Microsoft Office PowerPoint</Application>
  <PresentationFormat>Presentación en pantalla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Lucida Calligraphy</vt:lpstr>
      <vt:lpstr>Verdana</vt:lpstr>
      <vt:lpstr>Globos</vt:lpstr>
      <vt:lpstr>XXXI TORNEO DE NAVIDAD 20 DE DICIEMBRE DE 2020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 TORNEO DE NAVIDAD 12 DE DICIEMBRE DE 2009</dc:title>
  <dc:creator>Intel</dc:creator>
  <cp:lastModifiedBy>David Gil Quilez</cp:lastModifiedBy>
  <cp:revision>33</cp:revision>
  <cp:lastPrinted>2016-11-08T19:26:11Z</cp:lastPrinted>
  <dcterms:created xsi:type="dcterms:W3CDTF">2009-12-10T22:35:44Z</dcterms:created>
  <dcterms:modified xsi:type="dcterms:W3CDTF">2020-12-10T19:34:46Z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